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7" r:id="rId3"/>
    <p:sldId id="259" r:id="rId4"/>
    <p:sldId id="27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75" autoAdjust="0"/>
  </p:normalViewPr>
  <p:slideViewPr>
    <p:cSldViewPr>
      <p:cViewPr varScale="1">
        <p:scale>
          <a:sx n="105" d="100"/>
          <a:sy n="105" d="100"/>
        </p:scale>
        <p:origin x="-6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E769E-F77E-4CB8-9BBA-84B40926B3AB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44CD1-535A-4BAC-A40F-7940E2A9C0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4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4CD1-535A-4BAC-A40F-7940E2A9C0E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4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4CD1-535A-4BAC-A40F-7940E2A9C0E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58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6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46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2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3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84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35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04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35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30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14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D7813-AB3B-422D-ADD6-C320FBFB90B0}" type="datetimeFigureOut">
              <a:rPr lang="ru-RU" smtClean="0"/>
              <a:t>17.11.2012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9D4C-457C-4585-8B81-8F08CA2F14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83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680" y="155674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CopperGothTitul3D" pitchFamily="34" charset="-52"/>
                <a:ea typeface="+mj-ea"/>
                <a:cs typeface="+mj-cs"/>
              </a:rPr>
              <a:t>Прямой и обратный счет</a:t>
            </a:r>
            <a:br>
              <a:rPr lang="ru-RU" sz="44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CopperGothTitul3D" pitchFamily="34" charset="-52"/>
                <a:ea typeface="+mj-ea"/>
                <a:cs typeface="+mj-cs"/>
              </a:rPr>
            </a:br>
            <a:r>
              <a:rPr lang="ru-RU" sz="44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CopperGothTitul3D" pitchFamily="34" charset="-52"/>
                <a:ea typeface="+mj-ea"/>
                <a:cs typeface="+mj-cs"/>
              </a:rPr>
              <a:t>до 10.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7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188550"/>
            <a:ext cx="3384470" cy="33866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5157240"/>
            <a:ext cx="936130" cy="1032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40" y="620610"/>
            <a:ext cx="936130" cy="1032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80" y="1484730"/>
            <a:ext cx="936130" cy="10323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0" y="2492870"/>
            <a:ext cx="936130" cy="1032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60" y="3140960"/>
            <a:ext cx="936130" cy="103236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80" y="4149100"/>
            <a:ext cx="936130" cy="1032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0" y="3573020"/>
            <a:ext cx="936130" cy="10323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4509150"/>
            <a:ext cx="936130" cy="10323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5301260"/>
            <a:ext cx="936130" cy="10323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00" y="5013220"/>
            <a:ext cx="936130" cy="10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9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5157240"/>
            <a:ext cx="936130" cy="1032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40" y="620610"/>
            <a:ext cx="936130" cy="1032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80" y="1484730"/>
            <a:ext cx="936130" cy="10323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0" y="2492870"/>
            <a:ext cx="936130" cy="1032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60" y="3140960"/>
            <a:ext cx="936130" cy="103236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80" y="4149100"/>
            <a:ext cx="936130" cy="1032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0" y="3573020"/>
            <a:ext cx="936130" cy="10323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4509150"/>
            <a:ext cx="936130" cy="10323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5301260"/>
            <a:ext cx="936130" cy="1032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188550"/>
            <a:ext cx="3384470" cy="33866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00" y="5013220"/>
            <a:ext cx="936130" cy="10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plenok_freetone.at.ua_CUT_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srgbClr val="F79646"/>
                </a:solidFill>
                <a:latin typeface="Wooden Ship Decorated" pitchFamily="2" charset="0"/>
              </a:rPr>
              <a:t>Презентацию составила воспитатель МБДОУ ЦРР </a:t>
            </a:r>
            <a:r>
              <a:rPr lang="en-US" sz="2800" dirty="0">
                <a:solidFill>
                  <a:srgbClr val="F79646"/>
                </a:solidFill>
                <a:latin typeface="Wooden Ship Decorated" pitchFamily="2" charset="0"/>
              </a:rPr>
              <a:t> </a:t>
            </a:r>
            <a:r>
              <a:rPr lang="ru-RU" sz="2800" dirty="0">
                <a:solidFill>
                  <a:srgbClr val="F79646"/>
                </a:solidFill>
                <a:latin typeface="Wooden Ship Decorated" pitchFamily="2" charset="0"/>
              </a:rPr>
              <a:t>детский сад№332          г.Самара.                                              Шишина Светлана Атимбековна.              Использованы картинки </a:t>
            </a:r>
            <a:r>
              <a:rPr lang="en-US" sz="2800" dirty="0">
                <a:solidFill>
                  <a:srgbClr val="F79646"/>
                </a:solidFill>
                <a:latin typeface="Wooden Ship Decorated" pitchFamily="2" charset="0"/>
              </a:rPr>
              <a:t>Google.</a:t>
            </a:r>
            <a:endParaRPr lang="ru-RU" sz="2800" dirty="0">
              <a:solidFill>
                <a:prstClr val="black"/>
              </a:solidFill>
              <a:latin typeface="Wooden Ship Decorat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25</Words>
  <Application>Microsoft Office PowerPoint</Application>
  <PresentationFormat>Экран (4:3)</PresentationFormat>
  <Paragraphs>4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16</cp:revision>
  <dcterms:created xsi:type="dcterms:W3CDTF">2012-11-16T14:44:12Z</dcterms:created>
  <dcterms:modified xsi:type="dcterms:W3CDTF">2012-11-17T04:41:48Z</dcterms:modified>
</cp:coreProperties>
</file>