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D48CCF-4BA9-47F7-8AB1-145D345D6C4E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1E5889-8959-4E7D-B1CC-2CFF00DEA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554E83-6E42-43AE-8227-0F5D1CDA74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C3E2-AC65-46B7-AB30-936AD984657A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94759-3576-4460-BC97-0A5BEB52D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59C1-E882-4F89-B4A8-3A523B06B357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FF060-33DA-4B38-A618-48621C436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D7292-64EE-4033-9727-BABD13C56469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760F-7AD1-4035-8564-95AFA6A32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B0774-DDEE-47A4-9220-D049E7443057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8B24-6885-404E-8EF0-E4540B172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D07BB-F853-4C44-BDAB-CE2D510AB926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DB4A-B279-4A5D-AD64-16A66822D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07ED-2211-49C0-BDA3-55670A70090C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9279-2335-4921-91AA-57D0074B0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E50D-A6F5-44DD-84CF-1F07B3509F52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C6D6A-8378-4B41-A245-0E042679C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A9A71-E487-41F1-8925-9BBECB299146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6BC19-7308-4850-AD6F-BE41BFED0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DB52-AB58-420A-9CF0-AE9D2E6006A3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9266-32BA-4B3D-88DB-B8F2B5F0F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AD02-3375-41C1-922C-C9BB12D7381C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BE6A2-F598-4C35-9C7A-870101949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B971-2079-48DF-A311-D0460591EF6A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5496-3C69-49E8-AB3C-F0EFB7ACF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119F41-9F2D-42E3-BCA0-67E079012EEB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60621-8211-47CB-AC9F-3CD5E509C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Взаимодействие учителя – логопеда с родителями.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Учитель – логопед</a:t>
            </a:r>
            <a:r>
              <a:rPr lang="ru-RU" dirty="0" smtClean="0"/>
              <a:t>: </a:t>
            </a:r>
            <a:r>
              <a:rPr lang="ru-RU" dirty="0" err="1" smtClean="0"/>
              <a:t>Шагрова</a:t>
            </a:r>
            <a:r>
              <a:rPr lang="ru-RU" dirty="0" smtClean="0"/>
              <a:t> И.А.</a:t>
            </a:r>
            <a:endParaRPr lang="ru-RU" dirty="0" smtClean="0"/>
          </a:p>
        </p:txBody>
      </p:sp>
      <p:pic>
        <p:nvPicPr>
          <p:cNvPr id="2052" name="Picture 3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951446">
            <a:off x="7842250" y="538163"/>
            <a:ext cx="725488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302608">
            <a:off x="8194675" y="-28575"/>
            <a:ext cx="12811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293031">
            <a:off x="7816850" y="733425"/>
            <a:ext cx="157956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362450"/>
            <a:ext cx="24193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61343">
            <a:off x="1412875" y="5283200"/>
            <a:ext cx="12811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2093" flipH="1">
            <a:off x="4067175" y="5273675"/>
            <a:ext cx="22161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Информационный стенд.</a:t>
            </a:r>
            <a:br>
              <a:rPr lang="ru-RU" dirty="0" smtClean="0"/>
            </a:br>
            <a:r>
              <a:rPr lang="ru-RU" dirty="0" smtClean="0"/>
              <a:t>«Советы логопеда»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всех родителей школы.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 </a:t>
            </a:r>
            <a:r>
              <a:rPr lang="ru-RU" sz="2400" dirty="0" err="1" smtClean="0">
                <a:solidFill>
                  <a:srgbClr val="FF0000"/>
                </a:solidFill>
              </a:rPr>
              <a:t>Кинезиологические</a:t>
            </a:r>
            <a:r>
              <a:rPr lang="ru-RU" sz="2400" dirty="0" smtClean="0">
                <a:solidFill>
                  <a:srgbClr val="FF0000"/>
                </a:solidFill>
              </a:rPr>
              <a:t> упражнения»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«Артикуляционная гимнастика»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 10 почему ребёнку нужно читать»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«Что такое </a:t>
            </a:r>
            <a:r>
              <a:rPr lang="ru-RU" sz="2400" dirty="0" err="1" smtClean="0">
                <a:solidFill>
                  <a:srgbClr val="FF0000"/>
                </a:solidFill>
              </a:rPr>
              <a:t>дисграфия</a:t>
            </a:r>
            <a:r>
              <a:rPr lang="ru-RU" sz="24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«Что такое </a:t>
            </a:r>
            <a:r>
              <a:rPr lang="ru-RU" sz="2400" dirty="0" err="1" smtClean="0">
                <a:solidFill>
                  <a:srgbClr val="FF0000"/>
                </a:solidFill>
              </a:rPr>
              <a:t>дислексия</a:t>
            </a:r>
            <a:r>
              <a:rPr lang="ru-RU" sz="2400" smtClean="0">
                <a:solidFill>
                  <a:srgbClr val="FF0000"/>
                </a:solidFill>
              </a:rPr>
              <a:t>»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«Кроссворды»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«Известные скороговорки» и т.д.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B0774-DDEE-47A4-9220-D049E7443057}" type="datetime1">
              <a:rPr lang="ru-RU" smtClean="0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38B24-6885-404E-8EF0-E4540B172A3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Включение  родителей в совместный с учителем -  логопедом коррекционный процесс.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0F090-42CA-47C7-AF4A-5ACEC16D8933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Формировать желание помогать своему ребёнку.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Формировать мотивацию к участию в коррекционном процессе.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Повышение уровня педагогической компетенции.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Информационная поддержка.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B0774-DDEE-47A4-9220-D049E7443057}" type="datetime1">
              <a:rPr lang="ru-RU" smtClean="0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38B24-6885-404E-8EF0-E4540B172A3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Формы работы с родителями.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B0774-DDEE-47A4-9220-D049E7443057}" type="datetime1">
              <a:rPr lang="ru-RU" smtClean="0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38B24-6885-404E-8EF0-E4540B172A3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3149" y="1643063"/>
            <a:ext cx="617767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Родительские собрания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572164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С родителями </a:t>
            </a:r>
            <a:r>
              <a:rPr lang="ru-RU" sz="2800" dirty="0" smtClean="0">
                <a:solidFill>
                  <a:srgbClr val="FF0000"/>
                </a:solidFill>
              </a:rPr>
              <a:t>будущих </a:t>
            </a:r>
            <a:r>
              <a:rPr lang="ru-RU" sz="2800" dirty="0" smtClean="0">
                <a:solidFill>
                  <a:srgbClr val="FF0000"/>
                </a:solidFill>
              </a:rPr>
              <a:t>первоклассников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   (Логопедическая готовность к школе, призыв привести детей на обследование речи с целью получения рекомендаций).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С родителями детей посещающих логопедические занятия</a:t>
            </a:r>
            <a:r>
              <a:rPr lang="ru-RU" sz="2800" dirty="0" smtClean="0"/>
              <a:t>(Организационные , итоговые).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Тематические родительские собрания на классах </a:t>
            </a:r>
          </a:p>
          <a:p>
            <a:pPr>
              <a:buNone/>
            </a:pPr>
            <a:r>
              <a:rPr lang="ru-RU" sz="2800" dirty="0" smtClean="0"/>
              <a:t>    («Роль семьи в преодолении дефектов речи», «Упражнения, помогающие в преодолении </a:t>
            </a:r>
            <a:r>
              <a:rPr lang="ru-RU" sz="2800" dirty="0" err="1" smtClean="0"/>
              <a:t>дисграфии</a:t>
            </a:r>
            <a:r>
              <a:rPr lang="ru-RU" sz="2800" dirty="0" smtClean="0"/>
              <a:t>», « Гимнастика для ума).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« 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упражнения, </a:t>
            </a:r>
            <a:r>
              <a:rPr lang="ru-RU" dirty="0" err="1" smtClean="0"/>
              <a:t>помУогающие</a:t>
            </a:r>
            <a:r>
              <a:rPr lang="ru-RU" dirty="0" smtClean="0"/>
              <a:t> </a:t>
            </a:r>
            <a:r>
              <a:rPr lang="ru-RU" dirty="0"/>
              <a:t>в преодолении </a:t>
            </a:r>
            <a:r>
              <a:rPr lang="ru-RU" dirty="0" err="1"/>
              <a:t>дисграфии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Посещение занятий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Родители будущих первоклассников.</a:t>
            </a:r>
          </a:p>
          <a:p>
            <a:pPr>
              <a:buNone/>
            </a:pPr>
            <a:r>
              <a:rPr lang="ru-RU" sz="2800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Родителей детей посещающих логопедические занятия.</a:t>
            </a:r>
          </a:p>
          <a:p>
            <a:pPr>
              <a:buNone/>
            </a:pPr>
            <a:r>
              <a:rPr lang="ru-RU" sz="2800" dirty="0" smtClean="0"/>
              <a:t>  (По желанию родителей, по просьбе логопеда).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B0774-DDEE-47A4-9220-D049E7443057}" type="datetime1">
              <a:rPr lang="ru-RU" smtClean="0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38B24-6885-404E-8EF0-E4540B172A3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Индивидуальные беседы.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 родителями детей посещающих логопедические занятия, по ходу коррекционной работы ( по результатам логопедической работы, по итогам)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Пятиминутки.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Со всеми желающими родителями подучить помощь логопеда.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B0774-DDEE-47A4-9220-D049E7443057}" type="datetime1">
              <a:rPr lang="ru-RU" smtClean="0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38B24-6885-404E-8EF0-E4540B172A3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Тематические мастер классы.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Для родителей детей посещающих логопедические занятия.</a:t>
            </a:r>
          </a:p>
          <a:p>
            <a:pPr algn="ctr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«Приемы фонетической ритмики»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«Постановка звука </a:t>
            </a:r>
            <a:r>
              <a:rPr lang="ru-RU" sz="2400" dirty="0" err="1" smtClean="0"/>
              <a:t>р</a:t>
            </a:r>
            <a:r>
              <a:rPr lang="ru-RU" sz="2400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«Автоматизация звуков»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«</a:t>
            </a:r>
            <a:r>
              <a:rPr lang="ru-RU" sz="2400" dirty="0" err="1" smtClean="0"/>
              <a:t>Кинезиологические</a:t>
            </a:r>
            <a:r>
              <a:rPr lang="ru-RU" sz="2400" dirty="0" smtClean="0"/>
              <a:t> упражнения»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« Приемы дифференциации звуков , букв» и </a:t>
            </a:r>
            <a:r>
              <a:rPr lang="ru-RU" sz="2400" dirty="0" err="1" smtClean="0"/>
              <a:t>т.д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« </a:t>
            </a:r>
            <a:r>
              <a:rPr lang="ru-RU" sz="2400" dirty="0" err="1" smtClean="0"/>
              <a:t>Звуко</a:t>
            </a:r>
            <a:r>
              <a:rPr lang="ru-RU" sz="2400" dirty="0" smtClean="0"/>
              <a:t> – буквенный анализ слова» и т.д.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B0774-DDEE-47A4-9220-D049E7443057}" type="datetime1">
              <a:rPr lang="ru-RU" smtClean="0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38B24-6885-404E-8EF0-E4540B172A3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Праздники.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«Логопедический КВН»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«Прощание с букварём»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«Праздник красивой речи»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B0774-DDEE-47A4-9220-D049E7443057}" type="datetime1">
              <a:rPr lang="ru-RU" smtClean="0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38B24-6885-404E-8EF0-E4540B172A3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1.</Template>
  <TotalTime>116</TotalTime>
  <Words>334</Words>
  <Application>Microsoft Office PowerPoint</Application>
  <PresentationFormat>Экран 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нач.школа 1.</vt:lpstr>
      <vt:lpstr>Взаимодействие учителя – логопеда с родителями.</vt:lpstr>
      <vt:lpstr>Цель:</vt:lpstr>
      <vt:lpstr>Задачи:</vt:lpstr>
      <vt:lpstr>Формы работы с родителями.</vt:lpstr>
      <vt:lpstr>Родительские собрания</vt:lpstr>
      <vt:lpstr>Посещение занятий родителями</vt:lpstr>
      <vt:lpstr>Индивидуальные беседы. </vt:lpstr>
      <vt:lpstr>Тематические мастер классы.</vt:lpstr>
      <vt:lpstr>Праздники.</vt:lpstr>
      <vt:lpstr>Информационный стенд. «Советы логопеда»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учителя – логопеда с родителями</dc:title>
  <dc:creator>ADMIN</dc:creator>
  <dc:description>http://aida.ucoz.ru</dc:description>
  <cp:lastModifiedBy>pk</cp:lastModifiedBy>
  <cp:revision>45</cp:revision>
  <dcterms:created xsi:type="dcterms:W3CDTF">2012-03-22T02:03:16Z</dcterms:created>
  <dcterms:modified xsi:type="dcterms:W3CDTF">2013-02-14T11:36:36Z</dcterms:modified>
</cp:coreProperties>
</file>