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73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-tub-ru.yandex.net/i?id=9c83859e6da25746463649c9b177783b-10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810210"/>
            <a:ext cx="4435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Приобщаем детей к народному творчеству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929330"/>
            <a:ext cx="614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Презентация выполнена воспитателем </a:t>
            </a:r>
            <a:r>
              <a:rPr lang="ru-RU" dirty="0" err="1" smtClean="0">
                <a:latin typeface="Monotype Corsiva" pitchFamily="66" charset="0"/>
              </a:rPr>
              <a:t>Копырзовой</a:t>
            </a:r>
            <a:r>
              <a:rPr lang="ru-RU" dirty="0" smtClean="0">
                <a:latin typeface="Monotype Corsiva" pitchFamily="66" charset="0"/>
              </a:rPr>
              <a:t> Л.В.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kaz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8056517_2010-07-02_102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4-Pesnj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Folklor-entsiklopedija-narodnoj-zhiz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иоритетные воспитательно-образовательной направления раб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692948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Уважаемы родители!</a:t>
            </a:r>
          </a:p>
          <a:p>
            <a:r>
              <a:rPr lang="ru-RU" sz="2000" dirty="0" smtClean="0">
                <a:latin typeface="Monotype Corsiva" pitchFamily="66" charset="0"/>
              </a:rPr>
              <a:t>В нашей группе началась работа по приобщению детей среднего дошкольного </a:t>
            </a:r>
          </a:p>
          <a:p>
            <a:r>
              <a:rPr lang="ru-RU" sz="2000" dirty="0" smtClean="0">
                <a:latin typeface="Monotype Corsiva" pitchFamily="66" charset="0"/>
              </a:rPr>
              <a:t>возраста к русскому народному творчеству. Очень </a:t>
            </a:r>
            <a:r>
              <a:rPr lang="ru-RU" sz="2000" dirty="0" smtClean="0">
                <a:latin typeface="Monotype Corsiva" pitchFamily="66" charset="0"/>
              </a:rPr>
              <a:t>важно возродить преемственность поколений, дать детям нравственные устои, патриотические настроения, которые живы в людях старшего поколения.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Цель нашей работы: приобщение </a:t>
            </a:r>
            <a:r>
              <a:rPr lang="ru-RU" sz="2000" dirty="0" smtClean="0">
                <a:latin typeface="Monotype Corsiva" pitchFamily="66" charset="0"/>
              </a:rPr>
              <a:t>детей к национальной культуре, развитие интереса к устному народному творчеству, воспитание у детей патриотических чувств и духовности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lvl="0"/>
            <a:r>
              <a:rPr lang="ru-RU" sz="2000" dirty="0" smtClean="0">
                <a:latin typeface="Monotype Corsiva" pitchFamily="66" charset="0"/>
              </a:rPr>
              <a:t>Задачи: воспитывать </a:t>
            </a:r>
            <a:r>
              <a:rPr lang="ru-RU" sz="2000" dirty="0" smtClean="0">
                <a:latin typeface="Monotype Corsiva" pitchFamily="66" charset="0"/>
              </a:rPr>
              <a:t>интерес  и любовь к русской национальной культуре, народному творчеству, обычаям, традициям, обрядам.</a:t>
            </a:r>
          </a:p>
          <a:p>
            <a:pPr lvl="0"/>
            <a:r>
              <a:rPr lang="ru-RU" sz="2000" dirty="0" smtClean="0">
                <a:latin typeface="Monotype Corsiva" pitchFamily="66" charset="0"/>
              </a:rPr>
              <a:t>Использовать  все виды фольклора  (сказки, песенки, </a:t>
            </a:r>
            <a:r>
              <a:rPr lang="ru-RU" sz="2000" dirty="0" err="1" smtClean="0">
                <a:latin typeface="Monotype Corsiva" pitchFamily="66" charset="0"/>
              </a:rPr>
              <a:t>потешки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заклички</a:t>
            </a:r>
            <a:r>
              <a:rPr lang="ru-RU" sz="2000" dirty="0" smtClean="0">
                <a:latin typeface="Monotype Corsiva" pitchFamily="66" charset="0"/>
              </a:rPr>
              <a:t>, пословицы, поговорки, загадки, хороводы),  так как  фольклор является  богатейшим источником познавательного и нравственного развития детей.</a:t>
            </a:r>
          </a:p>
          <a:p>
            <a:pPr lvl="0"/>
            <a:r>
              <a:rPr lang="ru-RU" sz="2000" dirty="0" smtClean="0">
                <a:latin typeface="Monotype Corsiva" pitchFamily="66" charset="0"/>
              </a:rPr>
              <a:t>Привлечь родителей в воспитательно-образовательный процесс  через   приобщение к устному народному творчеству, знакомство с календарными праздниками  их обычаями и традициям.</a:t>
            </a:r>
          </a:p>
          <a:p>
            <a:endParaRPr lang="ru-RU" sz="2000" dirty="0" smtClean="0"/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6-016-Prelest-russkogo-folkl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Folklor-ustnoe-narodnoe-tvorchest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6.0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31871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Zagad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Poteshk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Zaklic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0-Pestus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80</Words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2014-09-08T14:08:09Z</dcterms:modified>
</cp:coreProperties>
</file>