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6" r:id="rId4"/>
    <p:sldId id="267" r:id="rId5"/>
    <p:sldId id="265" r:id="rId6"/>
    <p:sldId id="264" r:id="rId7"/>
    <p:sldId id="263" r:id="rId8"/>
    <p:sldId id="262" r:id="rId9"/>
    <p:sldId id="261" r:id="rId10"/>
    <p:sldId id="260" r:id="rId11"/>
    <p:sldId id="270" r:id="rId12"/>
    <p:sldId id="269" r:id="rId13"/>
    <p:sldId id="268" r:id="rId14"/>
    <p:sldId id="258" r:id="rId15"/>
    <p:sldId id="259" r:id="rId16"/>
    <p:sldId id="274" r:id="rId17"/>
    <p:sldId id="271" r:id="rId18"/>
    <p:sldId id="273" r:id="rId19"/>
    <p:sldId id="272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CA8C-8444-42BC-A87B-CAF83EE45F84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D322-4250-4742-9C1D-A49AA8FC5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pp.nashaucheba.ru/pars_docs/refs/39/38400/img0.jpg"/>
          <p:cNvPicPr>
            <a:picLocks noChangeAspect="1" noChangeArrowheads="1"/>
          </p:cNvPicPr>
          <p:nvPr/>
        </p:nvPicPr>
        <p:blipFill>
          <a:blip r:embed="rId2" cstate="print"/>
          <a:srcRect l="35219" t="56813" r="810" b="1080"/>
          <a:stretch>
            <a:fillRect/>
          </a:stretch>
        </p:blipFill>
        <p:spPr bwMode="auto">
          <a:xfrm>
            <a:off x="611560" y="3933056"/>
            <a:ext cx="5400600" cy="2666119"/>
          </a:xfrm>
          <a:prstGeom prst="rect">
            <a:avLst/>
          </a:prstGeom>
          <a:noFill/>
        </p:spPr>
      </p:pic>
      <p:pic>
        <p:nvPicPr>
          <p:cNvPr id="3" name="Picture 2" descr="http://rpp.nashaucheba.ru/pars_docs/refs/39/38400/img0.jpg"/>
          <p:cNvPicPr>
            <a:picLocks noChangeAspect="1" noChangeArrowheads="1"/>
          </p:cNvPicPr>
          <p:nvPr/>
        </p:nvPicPr>
        <p:blipFill>
          <a:blip r:embed="rId2" cstate="print"/>
          <a:srcRect r="-1115" b="80022"/>
          <a:stretch>
            <a:fillRect/>
          </a:stretch>
        </p:blipFill>
        <p:spPr bwMode="auto">
          <a:xfrm>
            <a:off x="152400" y="152400"/>
            <a:ext cx="8991600" cy="1332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Arial Black" pitchFamily="34" charset="0"/>
              </a:rPr>
              <a:t>20 ноября 2014 года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25 лет </a:t>
            </a:r>
            <a:r>
              <a:rPr lang="ru-RU" sz="2800" b="1" dirty="0" smtClean="0">
                <a:solidFill>
                  <a:srgbClr val="0033CC"/>
                </a:solidFill>
                <a:latin typeface="Arial Black" pitchFamily="34" charset="0"/>
              </a:rPr>
              <a:t>со дня принятия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 Black" pitchFamily="34" charset="0"/>
              </a:rPr>
              <a:t>Генеральной Ассамблеей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 Black" pitchFamily="34" charset="0"/>
              </a:rPr>
              <a:t>Организации Объединённых Наций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 Black" pitchFamily="34" charset="0"/>
              </a:rPr>
              <a:t>КОНВЕНЦИИ О ПРАВАХ РЕБЁНКА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437112"/>
            <a:ext cx="28803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 Black" pitchFamily="34" charset="0"/>
              </a:rPr>
              <a:t>Презентацию подготовила: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Наталья Александровна </a:t>
            </a:r>
            <a:r>
              <a:rPr lang="ru-RU" sz="1400" b="1" dirty="0" err="1" smtClean="0">
                <a:solidFill>
                  <a:srgbClr val="FF0000"/>
                </a:solidFill>
                <a:latin typeface="Arial Black" pitchFamily="34" charset="0"/>
              </a:rPr>
              <a:t>Спирина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 Black" pitchFamily="34" charset="0"/>
              </a:rPr>
              <a:t>инструктор по </a:t>
            </a:r>
            <a:r>
              <a:rPr lang="ru-RU" sz="1400" b="1" dirty="0" err="1" smtClean="0">
                <a:solidFill>
                  <a:srgbClr val="0033CC"/>
                </a:solidFill>
                <a:latin typeface="Arial Black" pitchFamily="34" charset="0"/>
              </a:rPr>
              <a:t>ФК</a:t>
            </a:r>
            <a:endParaRPr lang="ru-RU" sz="14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 err="1" smtClean="0">
                <a:solidFill>
                  <a:srgbClr val="0033CC"/>
                </a:solidFill>
                <a:latin typeface="Arial Black" pitchFamily="34" charset="0"/>
              </a:rPr>
              <a:t>ГБДОУ</a:t>
            </a:r>
            <a:r>
              <a:rPr lang="ru-RU" sz="1400" b="1" dirty="0" smtClean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ru-RU" sz="1000" b="1" dirty="0" smtClean="0">
                <a:solidFill>
                  <a:srgbClr val="0033CC"/>
                </a:solidFill>
                <a:latin typeface="Arial Black" pitchFamily="34" charset="0"/>
              </a:rPr>
              <a:t>детского сада </a:t>
            </a:r>
            <a:r>
              <a:rPr lang="ru-RU" sz="1400" b="1" dirty="0" smtClean="0">
                <a:solidFill>
                  <a:srgbClr val="0033CC"/>
                </a:solidFill>
                <a:latin typeface="Arial Black" pitchFamily="34" charset="0"/>
              </a:rPr>
              <a:t>№ 84 Красносельского района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pp.nashaucheba.ru/pars_docs/refs/39/3840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pp.nashaucheba.ru/pars_docs/refs/39/3840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pp.nashaucheba.ru/pars_docs/refs/39/3840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pp.nashaucheba.ru/pars_docs/refs/39/3840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pp.nashaucheba.ru/pars_docs/refs/39/3840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pp.nashaucheba.ru/pars_docs/refs/39/3840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pp.nashaucheba.ru/pars_docs/refs/39/3840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pp.nashaucheba.ru/pars_docs/refs/39/3840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pp.nashaucheba.ru/pars_docs/refs/39/3840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pp.nashaucheba.ru/pars_docs/refs/39/38400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p.nashaucheba.ru/pars_docs/refs/39/3840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pp.nashaucheba.ru/pars_docs/refs/39/3840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rpp.nashaucheba.ru/pars_docs/refs/39/38400/img21.jpg"/>
          <p:cNvPicPr>
            <a:picLocks noChangeAspect="1" noChangeArrowheads="1"/>
          </p:cNvPicPr>
          <p:nvPr/>
        </p:nvPicPr>
        <p:blipFill>
          <a:blip r:embed="rId2" cstate="print"/>
          <a:srcRect r="19174" b="37480"/>
          <a:stretch>
            <a:fillRect/>
          </a:stretch>
        </p:blipFill>
        <p:spPr bwMode="auto">
          <a:xfrm>
            <a:off x="755576" y="548680"/>
            <a:ext cx="7524328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pp.nashaucheba.ru/pars_docs/refs/39/3840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pp.nashaucheba.ru/pars_docs/refs/39/3840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pp.nashaucheba.ru/pars_docs/refs/39/3840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pp.nashaucheba.ru/pars_docs/refs/39/3840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pp.nashaucheba.ru/pars_docs/refs/39/3840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pp.nashaucheba.ru/pars_docs/refs/39/3840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pp.nashaucheba.ru/pars_docs/refs/39/3840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v.haritonov</dc:creator>
  <cp:lastModifiedBy>v.haritonov</cp:lastModifiedBy>
  <cp:revision>11</cp:revision>
  <dcterms:created xsi:type="dcterms:W3CDTF">2014-08-19T20:26:39Z</dcterms:created>
  <dcterms:modified xsi:type="dcterms:W3CDTF">2014-11-16T12:02:28Z</dcterms:modified>
</cp:coreProperties>
</file>