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12EB1-B06F-4721-942B-8091C9884406}" type="datetimeFigureOut">
              <a:rPr lang="ru-RU" smtClean="0"/>
              <a:t>25.04.2014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6C2452E-E2B1-48F6-8798-F6CB95FB5711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12EB1-B06F-4721-942B-8091C9884406}" type="datetimeFigureOut">
              <a:rPr lang="ru-RU" smtClean="0"/>
              <a:t>25.04.2014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2452E-E2B1-48F6-8798-F6CB95FB57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12EB1-B06F-4721-942B-8091C9884406}" type="datetimeFigureOut">
              <a:rPr lang="ru-RU" smtClean="0"/>
              <a:t>25.04.2014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2452E-E2B1-48F6-8798-F6CB95FB57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9412EB1-B06F-4721-942B-8091C9884406}" type="datetimeFigureOut">
              <a:rPr lang="ru-RU" smtClean="0"/>
              <a:t>25.04.2014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C6C2452E-E2B1-48F6-8798-F6CB95FB5711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12EB1-B06F-4721-942B-8091C9884406}" type="datetimeFigureOut">
              <a:rPr lang="ru-RU" smtClean="0"/>
              <a:t>25.04.2014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2452E-E2B1-48F6-8798-F6CB95FB5711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12EB1-B06F-4721-942B-8091C9884406}" type="datetimeFigureOut">
              <a:rPr lang="ru-RU" smtClean="0"/>
              <a:t>25.04.2014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2452E-E2B1-48F6-8798-F6CB95FB5711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2452E-E2B1-48F6-8798-F6CB95FB571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12EB1-B06F-4721-942B-8091C9884406}" type="datetimeFigureOut">
              <a:rPr lang="ru-RU" smtClean="0"/>
              <a:t>25.04.2014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12EB1-B06F-4721-942B-8091C9884406}" type="datetimeFigureOut">
              <a:rPr lang="ru-RU" smtClean="0"/>
              <a:t>25.04.2014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2452E-E2B1-48F6-8798-F6CB95FB5711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12EB1-B06F-4721-942B-8091C9884406}" type="datetimeFigureOut">
              <a:rPr lang="ru-RU" smtClean="0"/>
              <a:t>25.04.2014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2452E-E2B1-48F6-8798-F6CB95FB57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9412EB1-B06F-4721-942B-8091C9884406}" type="datetimeFigureOut">
              <a:rPr lang="ru-RU" smtClean="0"/>
              <a:t>25.04.2014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6C2452E-E2B1-48F6-8798-F6CB95FB5711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12EB1-B06F-4721-942B-8091C9884406}" type="datetimeFigureOut">
              <a:rPr lang="ru-RU" smtClean="0"/>
              <a:t>25.04.2014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6C2452E-E2B1-48F6-8798-F6CB95FB5711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9412EB1-B06F-4721-942B-8091C9884406}" type="datetimeFigureOut">
              <a:rPr lang="ru-RU" smtClean="0"/>
              <a:t>25.04.2014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C6C2452E-E2B1-48F6-8798-F6CB95FB5711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images.yandex.ru/yandsearch?source=wiz&amp;uinfo=ww-1263-wh-876-fw-1038-fh-598-pd-1&amp;p=4&amp;text=%D0%BA%D0%B0%D1%80%D1%82%D0%B8%D0%BD%D0%BA%D0%B8%20%D0%BA%D0%BE%20%D0%B4%D0%BD%D1%8E%20%D0%BF%D0%BE%D0%B1%D0%B5%D0%B4%D1%8B%20%D0%B2%20%D0%B4%D0%BE%D1%83&amp;noreask=1&amp;pos=129&amp;rpt=simage&amp;lr=42&amp;img_url=http%3A%2F%2Fimg1.liveinternet.ru%2Fimages%2Fattach%2Fc%2F1%2F58%2F731%2F58731572_1270653813_www.jpg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images.yandex.ru/yandsearch?p=5&amp;text=%D0%BA%D0%B0%D1%80%D1%82%D0%B8%D0%BD%D0%BA%D0%B8%20%20%D0%BF%D0%B0%D0%BC%D1%8F%D1%82%D0%BD%D0%B8%D0%BA%D0%B8%20%D0%BC%D0%BE%D0%B3%D0%B8%D0%BB%D0%BA%D0%B8%20%D0%BA%D0%BE%20%D0%B4%D0%BD%D1%8E%20%D0%BF%D0%BE%D0%B1%D0%B5%D0%B4%D1%8B%20%D0%B2%20%D0%B4%D0%BE%D1%83&amp;pos=165&amp;uinfo=ww-1263-wh-876-fw-1038-fh-598-pd-1&amp;rpt=simage&amp;img_url=http%3A%2F%2Fwww.pomnite-nas.ru%2Fimg%2F67%2F200708172026560.2.jp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images.yandex.ru/yandsearch?p=1&amp;text=%D1%81%D0%BF%D0%B0%D1%81%D0%B8%D0%B1%D0%BE%20%D0%B7%D0%B0%20%D0%B2%D0%BD%D0%B8%D0%BC%D0%B0%D0%BD%D0%B8%D0%B5%20%D0%B4%D0%BB%D1%8F%20%D0%BF%D1%80%D0%B5%D0%B7%D0%B5%D0%BD%D1%82%D0%B0%D1%86%D0%B8%D0%B8&amp;pos=40&amp;uinfo=ww-1263-wh-876-fw-1038-fh-598-pd-1&amp;rpt=simage&amp;img_url=http%3A%2F%2F900igr.net%2Fdatas%2Ffrantsuzskij-jazyk%2FEjfel%2F0026-026-Spasibo-za-vnimanie.jp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214290"/>
            <a:ext cx="8305800" cy="1981200"/>
          </a:xfrm>
        </p:spPr>
        <p:txBody>
          <a:bodyPr/>
          <a:lstStyle/>
          <a:p>
            <a:r>
              <a:rPr lang="ru-RU" b="1" dirty="0" smtClean="0">
                <a:ln w="3200">
                  <a:solidFill>
                    <a:sysClr val="windowText" lastClr="000000">
                      <a:alpha val="25000"/>
                    </a:sysClr>
                  </a:solidFill>
                  <a:prstDash val="solid"/>
                  <a:round/>
                </a:ln>
                <a:solidFill>
                  <a:srgbClr val="0070C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Мастер-класс</a:t>
            </a:r>
            <a:br>
              <a:rPr lang="ru-RU" b="1" dirty="0" smtClean="0">
                <a:ln w="3200">
                  <a:solidFill>
                    <a:sysClr val="windowText" lastClr="000000">
                      <a:alpha val="25000"/>
                    </a:sysClr>
                  </a:solidFill>
                  <a:prstDash val="solid"/>
                  <a:round/>
                </a:ln>
                <a:solidFill>
                  <a:srgbClr val="0070C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n w="3200">
                  <a:solidFill>
                    <a:sysClr val="windowText" lastClr="000000">
                      <a:alpha val="25000"/>
                    </a:sysClr>
                  </a:solidFill>
                  <a:prstDash val="solid"/>
                  <a:round/>
                </a:ln>
                <a:solidFill>
                  <a:srgbClr val="0070C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«Открытка для наших победителей» </a:t>
            </a:r>
            <a:br>
              <a:rPr lang="ru-RU" b="1" dirty="0" smtClean="0">
                <a:ln w="3200">
                  <a:solidFill>
                    <a:sysClr val="windowText" lastClr="000000">
                      <a:alpha val="25000"/>
                    </a:sysClr>
                  </a:solidFill>
                  <a:prstDash val="solid"/>
                  <a:round/>
                </a:ln>
                <a:solidFill>
                  <a:srgbClr val="0070C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n w="3200">
                  <a:solidFill>
                    <a:sysClr val="windowText" lastClr="000000">
                      <a:alpha val="25000"/>
                    </a:sysClr>
                  </a:solidFill>
                  <a:prstDash val="solid"/>
                  <a:round/>
                </a:ln>
                <a:solidFill>
                  <a:srgbClr val="0070C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(ко Дню Победы)</a:t>
            </a:r>
            <a:endParaRPr lang="ru-RU" dirty="0"/>
          </a:p>
        </p:txBody>
      </p:sp>
      <p:pic>
        <p:nvPicPr>
          <p:cNvPr id="4" name="Picture 2" descr="http://wdocs.ru/pars_docs/refs/916/915825/915825_html_m1262b2ac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85918" y="2214554"/>
            <a:ext cx="5457818" cy="41859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24000"/>
            <a:ext cx="3971924" cy="4572000"/>
          </a:xfrm>
        </p:spPr>
        <p:txBody>
          <a:bodyPr>
            <a:normAutofit fontScale="77500" lnSpcReduction="20000"/>
          </a:bodyPr>
          <a:lstStyle/>
          <a:p>
            <a:endParaRPr lang="ru-RU" dirty="0" smtClean="0"/>
          </a:p>
          <a:p>
            <a:pPr>
              <a:buNone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Куда б ни шел, ни ехал ты,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Но здесь остановись,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Могиле этой дорогой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Всем сердцем поклонись.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Кто б ни был ты —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Рыбак, шахтер,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Ученый иль пастух,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—</a:t>
            </a:r>
            <a:endParaRPr lang="ru-RU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Навек запомни: здесь лежит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Твой самый лучший друг.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И для тебя, и для меня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Он сделал все, что мог: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Себя в бою не пожалел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И Родину сберег.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1071546"/>
            <a:ext cx="642942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Навек запомни! (отрывок)</a:t>
            </a:r>
            <a:br>
              <a:rPr lang="ru-RU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М. Исаковский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25602" name="Picture 2" descr="http://www.pomnite-nas.ru/img/67/200708172026560.2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6248" y="2357430"/>
            <a:ext cx="4357718" cy="341290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928670"/>
            <a:ext cx="82296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dirty="0" smtClean="0">
                <a:ln w="3200">
                  <a:solidFill>
                    <a:srgbClr val="FF0000">
                      <a:alpha val="25000"/>
                    </a:srgbClr>
                  </a:solidFill>
                  <a:prstDash val="solid"/>
                  <a:round/>
                </a:ln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ru-RU" sz="2700" b="1" dirty="0" smtClean="0">
                <a:ln w="3200">
                  <a:solidFill>
                    <a:srgbClr val="FF0000">
                      <a:alpha val="25000"/>
                    </a:srgbClr>
                  </a:solidFill>
                  <a:prstDash val="solid"/>
                  <a:round/>
                </a:ln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2700" b="1" dirty="0" smtClean="0">
                <a:ln w="3200">
                  <a:solidFill>
                    <a:srgbClr val="FF0000">
                      <a:alpha val="25000"/>
                    </a:srgbClr>
                  </a:solidFill>
                  <a:prstDash val="solid"/>
                  <a:round/>
                </a:ln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создания открытки нам </a:t>
            </a:r>
            <a:r>
              <a:rPr lang="ru-RU" sz="2700" b="1" dirty="0" smtClean="0">
                <a:ln w="3200">
                  <a:solidFill>
                    <a:srgbClr val="FF0000">
                      <a:alpha val="25000"/>
                    </a:srgbClr>
                  </a:solidFill>
                  <a:prstDash val="solid"/>
                  <a:round/>
                </a:ln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понадобилось:</a:t>
            </a:r>
            <a:r>
              <a:rPr lang="ru-RU" sz="27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  салфетки, ножницы, лист картона, 1 зеленый лист, </a:t>
            </a:r>
            <a:br>
              <a:rPr lang="ru-RU" sz="27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sz="27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красный </a:t>
            </a:r>
            <a:r>
              <a:rPr lang="ru-RU" sz="27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лист,  клей, степлер</a:t>
            </a:r>
            <a:r>
              <a:rPr lang="ru-RU" sz="27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Мастер-класс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1785926"/>
            <a:ext cx="5192100" cy="41411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500174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Первый шаг</a:t>
            </a:r>
            <a:r>
              <a:rPr lang="ru-RU" sz="3100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31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складываем </a:t>
            </a:r>
            <a:r>
              <a:rPr lang="ru-RU" sz="27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 четыре салфетки и скрепляем степлером в середине квадрата.</a:t>
            </a:r>
            <a:br>
              <a:rPr lang="ru-RU" sz="27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Второй шаг</a:t>
            </a:r>
            <a:r>
              <a:rPr lang="ru-RU" sz="3100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31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27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шаблону вырезаем 1 красную звезду и 3 веточки с листиками.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Рисунок 3" descr="Мастер-класс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2327274"/>
            <a:ext cx="6286543" cy="4102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Третий шаг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7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вырезаем из квадратов круги и делаем надрезы.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Рисунок 3" descr="Мастер-класс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1785926"/>
            <a:ext cx="7286676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Четвёртый шаг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7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выкладываем </a:t>
            </a:r>
            <a:r>
              <a:rPr lang="ru-RU" sz="27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готовые детали на картон и приклеиваем.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Рисунок 3" descr="Мастер-класс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1714488"/>
            <a:ext cx="5000659" cy="4906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Пятый шаг: </a:t>
            </a: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готовую </a:t>
            </a:r>
            <a:r>
              <a:rPr lang="ru-RU" sz="27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открытку приклеиваем к рамочке.</a:t>
            </a:r>
            <a:r>
              <a:rPr lang="ru-RU" dirty="0" smtClean="0">
                <a:solidFill>
                  <a:srgbClr val="0070C0"/>
                </a:solidFill>
              </a:rPr>
              <a:t/>
            </a:r>
            <a:br>
              <a:rPr lang="ru-RU" dirty="0" smtClean="0">
                <a:solidFill>
                  <a:srgbClr val="0070C0"/>
                </a:solidFill>
              </a:rPr>
            </a:b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4" name="Рисунок 3" descr="Мастер-класс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071678"/>
            <a:ext cx="3811905" cy="32721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Мастер-класс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76" y="1500174"/>
            <a:ext cx="3811905" cy="39770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http://www.i-social.ru/imglib/640/01/1F/2F/18821064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357166"/>
            <a:ext cx="8548747" cy="6215074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286380" y="4143380"/>
            <a:ext cx="321471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Автор презентации воспитатель МБДОУ «Лямбирский детский сад  №3 комбинированного вида» Бышева Е.В.</a:t>
            </a:r>
            <a:endParaRPr lang="ru-RU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32</TotalTime>
  <Words>132</Words>
  <Application>Microsoft Office PowerPoint</Application>
  <PresentationFormat>Экран (4:3)</PresentationFormat>
  <Paragraphs>22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Бумажная</vt:lpstr>
      <vt:lpstr>Мастер-класс «Открытка для наших победителей»  (ко Дню Победы)</vt:lpstr>
      <vt:lpstr>Навек запомни! (отрывок)                    М. Исаковский </vt:lpstr>
      <vt:lpstr>           Для создания открытки нам понадобилось: 3  салфетки, ножницы, лист картона, 1 зеленый лист,  1 красный лист,  клей, степлер. </vt:lpstr>
      <vt:lpstr>Первый шаг:  складываем в четыре салфетки и скрепляем степлером в середине квадрата. Второй шаг:  по шаблону вырезаем 1 красную звезду и 3 веточки с листиками. </vt:lpstr>
      <vt:lpstr>Третий шаг: вырезаем из квадратов круги и делаем надрезы. </vt:lpstr>
      <vt:lpstr>Четвёртый шаг: выкладываем готовые детали на картон и приклеиваем. </vt:lpstr>
      <vt:lpstr>Пятый шаг:  готовую открытку приклеиваем к рамочке. </vt:lpstr>
      <vt:lpstr>Слайд 8</vt:lpstr>
    </vt:vector>
  </TitlesOfParts>
  <Company>Ya Blondinko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Мастер-класс «Открытка для наших победителей»  (ко Дню Победы)</dc:title>
  <dc:creator>XTreme.ws</dc:creator>
  <cp:lastModifiedBy>XTreme.ws</cp:lastModifiedBy>
  <cp:revision>4</cp:revision>
  <dcterms:created xsi:type="dcterms:W3CDTF">2014-04-25T04:06:52Z</dcterms:created>
  <dcterms:modified xsi:type="dcterms:W3CDTF">2014-04-25T04:39:49Z</dcterms:modified>
</cp:coreProperties>
</file>