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4" r:id="rId3"/>
    <p:sldId id="268" r:id="rId4"/>
    <p:sldId id="265" r:id="rId5"/>
    <p:sldId id="258" r:id="rId6"/>
    <p:sldId id="259" r:id="rId7"/>
    <p:sldId id="263" r:id="rId8"/>
    <p:sldId id="269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6514D-FCF5-4DE1-91A6-03AE58681A55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EFBC-3FA1-4702-96F8-B424D0FB5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2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6514D-FCF5-4DE1-91A6-03AE58681A55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EFBC-3FA1-4702-96F8-B424D0FB5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602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6514D-FCF5-4DE1-91A6-03AE58681A55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EFBC-3FA1-4702-96F8-B424D0FB5EEA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4802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6514D-FCF5-4DE1-91A6-03AE58681A55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EFBC-3FA1-4702-96F8-B424D0FB5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449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6514D-FCF5-4DE1-91A6-03AE58681A55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EFBC-3FA1-4702-96F8-B424D0FB5EE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2317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6514D-FCF5-4DE1-91A6-03AE58681A55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EFBC-3FA1-4702-96F8-B424D0FB5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871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6514D-FCF5-4DE1-91A6-03AE58681A55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EFBC-3FA1-4702-96F8-B424D0FB5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957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6514D-FCF5-4DE1-91A6-03AE58681A55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EFBC-3FA1-4702-96F8-B424D0FB5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465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6514D-FCF5-4DE1-91A6-03AE58681A55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EFBC-3FA1-4702-96F8-B424D0FB5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248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6514D-FCF5-4DE1-91A6-03AE58681A55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EFBC-3FA1-4702-96F8-B424D0FB5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01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6514D-FCF5-4DE1-91A6-03AE58681A55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EFBC-3FA1-4702-96F8-B424D0FB5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693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6514D-FCF5-4DE1-91A6-03AE58681A55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EFBC-3FA1-4702-96F8-B424D0FB5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940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6514D-FCF5-4DE1-91A6-03AE58681A55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EFBC-3FA1-4702-96F8-B424D0FB5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497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6514D-FCF5-4DE1-91A6-03AE58681A55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EFBC-3FA1-4702-96F8-B424D0FB5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90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6514D-FCF5-4DE1-91A6-03AE58681A55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EFBC-3FA1-4702-96F8-B424D0FB5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20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6514D-FCF5-4DE1-91A6-03AE58681A55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EFBC-3FA1-4702-96F8-B424D0FB5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438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6514D-FCF5-4DE1-91A6-03AE58681A55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F3FEFBC-3FA1-4702-96F8-B424D0FB5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310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687003" cy="213488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Смотр-конкурс папок-передвижек на тему «Быть здоровыми хотим»</a:t>
            </a:r>
            <a:b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проведения: 17 ноября 2014 г.</a:t>
            </a:r>
            <a:endParaRPr lang="ru-RU" sz="1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9686" y="5223279"/>
            <a:ext cx="6714984" cy="858033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Разработала и создала:</a:t>
            </a: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заведующей МБДОУ «ЦРР- детский сад № 169»</a:t>
            </a: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Золотарева Ольга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икторовна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811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203" y="187287"/>
            <a:ext cx="10322804" cy="667071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уровень компетентности педагогов в организационной работе с семьями воспитанников.</a:t>
            </a:r>
            <a:r>
              <a:rPr lang="ru-RU" sz="3100" dirty="0">
                <a:solidFill>
                  <a:schemeClr val="tx2"/>
                </a:solidFill>
              </a:rPr>
              <a:t/>
            </a:r>
            <a:br>
              <a:rPr lang="ru-RU" sz="3100" dirty="0">
                <a:solidFill>
                  <a:schemeClr val="tx2"/>
                </a:solidFill>
              </a:rPr>
            </a:br>
            <a:r>
              <a:rPr lang="ru-RU" sz="31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повысить компетенцию педагогов в вопросах организации работы с родителями ДОУ, создании наглядной агитации по работе с родителями ;</a:t>
            </a:r>
            <a:b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создать в коллективе атмосферу творческого поиска;</a:t>
            </a:r>
            <a:b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пополнить методические копилки новыми содержательными, востребованными у родителей,  эстетично оформленными материалами для совместного использования всеми педагогами Центр</a:t>
            </a:r>
            <a:r>
              <a:rPr lang="ru-RU" sz="3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839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599"/>
            <a:ext cx="10031061" cy="5879336"/>
          </a:xfrm>
        </p:spPr>
        <p:txBody>
          <a:bodyPr>
            <a:normAutofit/>
          </a:bodyPr>
          <a:lstStyle/>
          <a:p>
            <a:r>
              <a:rPr lang="ru-RU" sz="4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оценки: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1.Соответствие возрасту воспитанников.</a:t>
            </a:r>
            <a:b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2.Креативный подход в оформлении материалов.</a:t>
            </a:r>
            <a:b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3.Оценка содержания.</a:t>
            </a:r>
            <a:b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4.Востребованность у родителей воспитанников.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776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2707" y="308471"/>
            <a:ext cx="9948233" cy="6147413"/>
          </a:xfrm>
        </p:spPr>
        <p:txBody>
          <a:bodyPr/>
          <a:lstStyle/>
          <a:p>
            <a:pPr algn="l"/>
            <a:r>
              <a:rPr lang="ru-RU" sz="4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Тематика информационных материалов:</a:t>
            </a: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Рекомендации по питанию дошкольников.</a:t>
            </a:r>
            <a:b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2.Соблюдение здорового образа жизни в семье.</a:t>
            </a:r>
            <a:b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3.Игротека по </a:t>
            </a:r>
            <a:r>
              <a:rPr lang="ru-RU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здоровьесбережению</a:t>
            </a: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577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«Родничок»</a:t>
            </a:r>
            <a:b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«Живые витамины»</a:t>
            </a:r>
            <a:endParaRPr lang="ru-RU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531819"/>
            <a:ext cx="4183062" cy="313897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531223"/>
            <a:ext cx="4184650" cy="3140166"/>
          </a:xfrm>
        </p:spPr>
      </p:pic>
    </p:spTree>
    <p:extLst>
      <p:ext uri="{BB962C8B-B14F-4D97-AF65-F5344CB8AC3E}">
        <p14:creationId xmlns:p14="http://schemas.microsoft.com/office/powerpoint/2010/main" val="3440149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«Сказка»</a:t>
            </a:r>
            <a:b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«Игры для здоровья»</a:t>
            </a:r>
            <a:endParaRPr lang="ru-RU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227" y="2317681"/>
            <a:ext cx="3191580" cy="425679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094" y="2693041"/>
            <a:ext cx="2910150" cy="3881437"/>
          </a:xfrm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33" y="1930400"/>
            <a:ext cx="3481949" cy="464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337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759" y="121187"/>
            <a:ext cx="9430439" cy="200506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«Дюймовочка»</a:t>
            </a:r>
            <a:b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Каталог «Релаксационные игры и упражнения для детей»</a:t>
            </a:r>
            <a:endParaRPr lang="ru-RU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214" y="2126255"/>
            <a:ext cx="3313527" cy="4419444"/>
          </a:xfrm>
        </p:spPr>
      </p:pic>
    </p:spTree>
    <p:extLst>
      <p:ext uri="{BB962C8B-B14F-4D97-AF65-F5344CB8AC3E}">
        <p14:creationId xmlns:p14="http://schemas.microsoft.com/office/powerpoint/2010/main" val="2398621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4231" y="528810"/>
            <a:ext cx="9055864" cy="555250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:</a:t>
            </a:r>
            <a:b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место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Группы «Березка», «Жар-Птица»</a:t>
            </a:r>
            <a:b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2место: 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«Родничок», «Теремок».</a:t>
            </a:r>
            <a:b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место: 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«Петушок», «Дюймовочка», «Сказка», «Ромашка», «Золотой ключик», «Колокольчик»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076206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</TotalTime>
  <Words>60</Words>
  <Application>Microsoft Office PowerPoint</Application>
  <PresentationFormat>Широкоэкранный</PresentationFormat>
  <Paragraphs>11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Times New Roman</vt:lpstr>
      <vt:lpstr>Trebuchet MS</vt:lpstr>
      <vt:lpstr>Wingdings 3</vt:lpstr>
      <vt:lpstr>Грань</vt:lpstr>
      <vt:lpstr>Смотр-конкурс папок-передвижек на тему «Быть здоровыми хотим» Дата проведения: 17 ноября 2014 г.</vt:lpstr>
      <vt:lpstr>Цель: выявить уровень компетентности педагогов в организационной работе с семьями воспитанников. Задачи:  - повысить компетенцию педагогов в вопросах организации работы с родителями ДОУ, создании наглядной агитации по работе с родителями ;  - создать в коллективе атмосферу творческого поиска; - пополнить методические копилки новыми содержательными, востребованными у родителей,  эстетично оформленными материалами для совместного использования всеми педагогами Центра. </vt:lpstr>
      <vt:lpstr>Критерии оценки: 1.Соответствие возрасту воспитанников. 2.Креативный подход в оформлении материалов. 3.Оценка содержания. 4.Востребованность у родителей воспитанников.</vt:lpstr>
      <vt:lpstr>Тематика информационных материалов: 1. Рекомендации по питанию дошкольников. 2.Соблюдение здорового образа жизни в семье. 3.Игротека по здоровьесбережению.</vt:lpstr>
      <vt:lpstr>Группа «Родничок» «Живые витамины»</vt:lpstr>
      <vt:lpstr>Группа «Сказка» «Игры для здоровья»</vt:lpstr>
      <vt:lpstr>Группа «Дюймовочка» Каталог «Релаксационные игры и упражнения для детей»</vt:lpstr>
      <vt:lpstr>ИТОГИ :  3 место: Группы «Березка», «Жар-Птица» 2место: Группы «Родничок», «Теремок». 1 место: Группы «Петушок», «Дюймовочка», «Сказка», «Ромашка», «Золотой ключик», «Колокольчик»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Смотр-конкурс папок-передвижек на тему «Быть здоровыми хотим» Дата проведения: 17 ноября 2014 г.</dc:title>
  <dc:creator>РЕТ</dc:creator>
  <cp:lastModifiedBy>РЕТ</cp:lastModifiedBy>
  <cp:revision>19</cp:revision>
  <dcterms:created xsi:type="dcterms:W3CDTF">2014-11-20T12:52:41Z</dcterms:created>
  <dcterms:modified xsi:type="dcterms:W3CDTF">2014-11-25T12:03:47Z</dcterms:modified>
</cp:coreProperties>
</file>