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47" autoAdjust="0"/>
    <p:restoredTop sz="86318" autoAdjust="0"/>
  </p:normalViewPr>
  <p:slideViewPr>
    <p:cSldViewPr>
      <p:cViewPr varScale="1">
        <p:scale>
          <a:sx n="51" d="100"/>
          <a:sy n="51" d="100"/>
        </p:scale>
        <p:origin x="-13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712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AEE8-3AAB-4167-A0FF-7D8DB02E19A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66C1-8E7C-4A18-BD64-66E545AB17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AEE8-3AAB-4167-A0FF-7D8DB02E19A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66C1-8E7C-4A18-BD64-66E545AB1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AEE8-3AAB-4167-A0FF-7D8DB02E19A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66C1-8E7C-4A18-BD64-66E545AB1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AEE8-3AAB-4167-A0FF-7D8DB02E19A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66C1-8E7C-4A18-BD64-66E545AB1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AEE8-3AAB-4167-A0FF-7D8DB02E19A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E1966C1-8E7C-4A18-BD64-66E545AB1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AEE8-3AAB-4167-A0FF-7D8DB02E19A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66C1-8E7C-4A18-BD64-66E545AB1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AEE8-3AAB-4167-A0FF-7D8DB02E19A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66C1-8E7C-4A18-BD64-66E545AB1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AEE8-3AAB-4167-A0FF-7D8DB02E19A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66C1-8E7C-4A18-BD64-66E545AB1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AEE8-3AAB-4167-A0FF-7D8DB02E19A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66C1-8E7C-4A18-BD64-66E545AB1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AEE8-3AAB-4167-A0FF-7D8DB02E19A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66C1-8E7C-4A18-BD64-66E545AB1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AEE8-3AAB-4167-A0FF-7D8DB02E19A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66C1-8E7C-4A18-BD64-66E545AB1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9EAEE8-3AAB-4167-A0FF-7D8DB02E19A2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1966C1-8E7C-4A18-BD64-66E545AB1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7772400" cy="29969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Автоматизация звука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начале слова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075240" cy="86409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Игра «Ромашка»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6165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u="sng" dirty="0" smtClean="0">
                <a:solidFill>
                  <a:srgbClr val="FFFF00"/>
                </a:solidFill>
              </a:rPr>
              <a:t>Цель:  </a:t>
            </a:r>
            <a:r>
              <a:rPr lang="ru-RU" sz="2400" dirty="0" smtClean="0"/>
              <a:t>автоматизация звука </a:t>
            </a:r>
            <a:r>
              <a:rPr lang="en-US" sz="2400" dirty="0" smtClean="0"/>
              <a:t>[</a:t>
            </a:r>
            <a:r>
              <a:rPr lang="ru-RU" sz="2400" dirty="0" smtClean="0"/>
              <a:t>С</a:t>
            </a:r>
            <a:r>
              <a:rPr lang="en-US" sz="2400" dirty="0" smtClean="0"/>
              <a:t>]</a:t>
            </a:r>
            <a:r>
              <a:rPr lang="ru-RU" sz="2400" dirty="0" smtClean="0"/>
              <a:t> в начале слова</a:t>
            </a:r>
          </a:p>
          <a:p>
            <a:pPr>
              <a:buNone/>
            </a:pPr>
            <a:r>
              <a:rPr lang="ru-RU" sz="2000" b="1" u="sng" dirty="0" smtClean="0">
                <a:solidFill>
                  <a:srgbClr val="FFFF00"/>
                </a:solidFill>
              </a:rPr>
              <a:t>Задачи: 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Закрепить правильное произношение звука в начале слова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Уточнение правильной артикуляции звука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Уточнение образа буквы звука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Пополнение словарного запаса у детей (номинативного и предикативного словаря)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Ориентировка на плоскости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правильного употребления предложно-падежных конструкций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зрительного и слухового внимания, памяти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Font typeface="Wingdings" pitchFamily="2" charset="2"/>
              <a:buChar char="q"/>
            </a:pPr>
            <a:endParaRPr lang="ru-RU" sz="2000" dirty="0" smtClean="0"/>
          </a:p>
          <a:p>
            <a:pPr>
              <a:buFont typeface="Wingdings" pitchFamily="2" charset="2"/>
              <a:buChar char="q"/>
            </a:pP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23528" y="692696"/>
            <a:ext cx="3816424" cy="5832648"/>
          </a:xfrm>
        </p:spPr>
        <p:txBody>
          <a:bodyPr>
            <a:normAutofit/>
          </a:bodyPr>
          <a:lstStyle/>
          <a:p>
            <a:pPr marL="457200" indent="-457200"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Вытаскивай лепестки и называй, что на них изображено.</a:t>
            </a:r>
          </a:p>
          <a:p>
            <a:pPr marL="457200" indent="-457200" algn="ctr">
              <a:buAutoNum type="arabicParenR"/>
            </a:pPr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звук  слышится во всех этих словах?</a:t>
            </a:r>
          </a:p>
          <a:p>
            <a:pPr marL="457200" indent="-457200">
              <a:buAutoNum type="arabicParenR"/>
            </a:pPr>
            <a:endParaRPr lang="ru-RU" sz="2000" dirty="0" smtClean="0"/>
          </a:p>
          <a:p>
            <a:pPr marL="457200" indent="-457200">
              <a:buAutoNum type="arabicParenR"/>
            </a:pPr>
            <a:endParaRPr lang="ru-RU" sz="2000" dirty="0" smtClean="0"/>
          </a:p>
          <a:p>
            <a:pPr marL="457200" indent="-457200"/>
            <a:endParaRPr lang="ru-RU" sz="2000" dirty="0"/>
          </a:p>
        </p:txBody>
      </p:sp>
      <p:pic>
        <p:nvPicPr>
          <p:cNvPr id="2050" name="Picture 2" descr="C:\Documents and Settings\Временный\Мои документы\Мои рисунки\рабочее\2013-02-06-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4664"/>
            <a:ext cx="4176464" cy="54566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08313" cy="5865515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Дай </a:t>
            </a:r>
            <a:r>
              <a:rPr lang="ru-R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marL="514350" indent="-514350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ристику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этому звуку 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(согласный, твердый, обозначается синим цветом).</a:t>
            </a:r>
          </a:p>
          <a:p>
            <a:pPr marL="514350" indent="-514350"/>
            <a:endParaRPr lang="ru-RU" sz="28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/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Какой буквой обозначается  этот звук?</a:t>
            </a:r>
          </a:p>
          <a:p>
            <a:pPr marL="514350" indent="-514350">
              <a:buAutoNum type="arabicParenR" startAt="3"/>
            </a:pPr>
            <a:endParaRPr lang="ru-RU" sz="2800" i="1" dirty="0" smtClean="0"/>
          </a:p>
          <a:p>
            <a:pPr marL="457200" indent="-457200">
              <a:buAutoNum type="arabicParenR"/>
            </a:pPr>
            <a:endParaRPr lang="ru-RU" sz="2800" i="1" dirty="0" smtClean="0"/>
          </a:p>
          <a:p>
            <a:endParaRPr lang="ru-RU" dirty="0"/>
          </a:p>
        </p:txBody>
      </p:sp>
      <p:pic>
        <p:nvPicPr>
          <p:cNvPr id="3074" name="Picture 2" descr="C:\Documents and Settings\Временный\Мои документы\Мои рисунки\рабочее\2013-02-06-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7" y="1556792"/>
            <a:ext cx="4968551" cy="44312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013-02-06-75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616" b="6616"/>
          <a:stretch>
            <a:fillRect/>
          </a:stretch>
        </p:blipFill>
        <p:spPr>
          <a:xfrm>
            <a:off x="395536" y="1052736"/>
            <a:ext cx="6959112" cy="5544616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1"/>
            <a:ext cx="8280920" cy="9807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Скажи, какой может быть  собака; сумка; сосулька и т.д.   Назови как можно больше слов-признаков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2636912"/>
            <a:ext cx="3152329" cy="3450035"/>
          </a:xfrm>
        </p:spPr>
        <p:txBody>
          <a:bodyPr>
            <a:normAutofit/>
          </a:bodyPr>
          <a:lstStyle/>
          <a:p>
            <a:pPr marL="457200" indent="-457200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Скажи чего не стало?</a:t>
            </a:r>
          </a:p>
          <a:p>
            <a:pPr marL="457200" indent="-457200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саней, сумки и т.д.)</a:t>
            </a:r>
          </a:p>
          <a:p>
            <a:pPr marL="457200" indent="-457200"/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Временный\Мои документы\Мои рисунки\рабочее\2013-02-06-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2656"/>
            <a:ext cx="5040561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3538736" cy="579350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 картинку с самоваром перед собой, а картинку с самокатом справа от самовара.</a:t>
            </a:r>
          </a:p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картинкой с самокатом положи картинку с соками и т. д. 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2013-02-06-7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404664"/>
            <a:ext cx="4679702" cy="307573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628800"/>
            <a:ext cx="3008313" cy="46021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Посмотри внимательно на картинки, запомни  их расположение.</a:t>
            </a:r>
          </a:p>
          <a:p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Теперь закрой глаза, а я проверю, как ты запомнил.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2013-02-06-7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404664"/>
            <a:ext cx="5111750" cy="287280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7544" y="273050"/>
            <a:ext cx="8219256" cy="5853113"/>
          </a:xfrm>
        </p:spPr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отлично справился со всеми заданиями.  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понравилось с тобой играть.  ;-)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198</TotalTime>
  <Words>200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Автоматизация звука [с] в начале слова</vt:lpstr>
      <vt:lpstr>Игра «Ромашка»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[с] в начале слова</dc:title>
  <dc:creator>Lenovo User</dc:creator>
  <cp:lastModifiedBy>Lenovo User</cp:lastModifiedBy>
  <cp:revision>24</cp:revision>
  <dcterms:created xsi:type="dcterms:W3CDTF">2013-02-06T14:45:14Z</dcterms:created>
  <dcterms:modified xsi:type="dcterms:W3CDTF">2013-11-21T20:43:33Z</dcterms:modified>
</cp:coreProperties>
</file>