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57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CCC7-8078-4894-B39B-CD2312A2A195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73D5-98DA-454D-8FCF-0CE1EDA3F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CCC7-8078-4894-B39B-CD2312A2A195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73D5-98DA-454D-8FCF-0CE1EDA3F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CCC7-8078-4894-B39B-CD2312A2A195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73D5-98DA-454D-8FCF-0CE1EDA3F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CCC7-8078-4894-B39B-CD2312A2A195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73D5-98DA-454D-8FCF-0CE1EDA3F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CCC7-8078-4894-B39B-CD2312A2A195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73D5-98DA-454D-8FCF-0CE1EDA3F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CCC7-8078-4894-B39B-CD2312A2A195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73D5-98DA-454D-8FCF-0CE1EDA3F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CCC7-8078-4894-B39B-CD2312A2A195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73D5-98DA-454D-8FCF-0CE1EDA3F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CCC7-8078-4894-B39B-CD2312A2A195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73D5-98DA-454D-8FCF-0CE1EDA3F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CCC7-8078-4894-B39B-CD2312A2A195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73D5-98DA-454D-8FCF-0CE1EDA3F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CCC7-8078-4894-B39B-CD2312A2A195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73D5-98DA-454D-8FCF-0CE1EDA3F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8CCC7-8078-4894-B39B-CD2312A2A195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F73D5-98DA-454D-8FCF-0CE1EDA3F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8CCC7-8078-4894-B39B-CD2312A2A195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F73D5-98DA-454D-8FCF-0CE1EDA3FD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МБДОУ «Детский сад»№2 г. Конаково.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Группа №11 «Крепыши»</a:t>
            </a:r>
          </a:p>
          <a:p>
            <a:r>
              <a:rPr lang="ru-RU" dirty="0" smtClean="0"/>
              <a:t>Воспитатели</a:t>
            </a:r>
          </a:p>
          <a:p>
            <a:r>
              <a:rPr lang="ru-RU" dirty="0" smtClean="0"/>
              <a:t>Кремнева Елена Викторовна</a:t>
            </a:r>
          </a:p>
          <a:p>
            <a:r>
              <a:rPr lang="ru-RU" dirty="0" err="1" smtClean="0"/>
              <a:t>Оралбекова</a:t>
            </a:r>
            <a:r>
              <a:rPr lang="ru-RU" dirty="0" smtClean="0"/>
              <a:t> Людмила Александровна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текстиля для знакомства детей с цветом.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 трехлетнему возрасту завершается этап сенсорного воспитания ребенка, и далее начинается организация систематического усвоения им сенсорной культуры. Начиная с трех лет, особое место занимает ознакомление детей  с общепринятыми сенсорными эталонами и способами их использования. Первым этапом ознакомления с цветом детей является формирование у них представлений о цветах. В условиях общественного дошкольного воспитания этот этап может быть осуществлен в первой младшей группе . Для знакомства детей с цветом мы использовали текстиль.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 для кукол</a:t>
            </a:r>
            <a:endParaRPr lang="ru-RU" dirty="0"/>
          </a:p>
        </p:txBody>
      </p:sp>
      <p:pic>
        <p:nvPicPr>
          <p:cNvPr id="1026" name="Picture 2" descr="C:\Users\ккк\Desktop\DCIM\101CANON\IMG_4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Спальня для кукол</a:t>
            </a:r>
            <a:endParaRPr lang="ru-RU" dirty="0"/>
          </a:p>
        </p:txBody>
      </p:sp>
      <p:pic>
        <p:nvPicPr>
          <p:cNvPr id="3074" name="Picture 2" descr="C:\Users\ккк\Desktop\DCIM\101CANON\IMG_4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60851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Обеденная зона</a:t>
            </a:r>
            <a:endParaRPr lang="ru-RU" dirty="0"/>
          </a:p>
        </p:txBody>
      </p:sp>
      <p:pic>
        <p:nvPicPr>
          <p:cNvPr id="4098" name="Picture 2" descr="C:\Users\ккк\Desktop\DCIM\101CANON\IMG_4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стола</a:t>
            </a:r>
            <a:endParaRPr lang="ru-RU" dirty="0"/>
          </a:p>
        </p:txBody>
      </p:sp>
      <p:pic>
        <p:nvPicPr>
          <p:cNvPr id="6146" name="Picture 2" descr="C:\Users\ккк\Desktop\DCIM\101CANON\IMG_4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Спортивный уголок</a:t>
            </a:r>
            <a:endParaRPr lang="ru-RU" dirty="0"/>
          </a:p>
        </p:txBody>
      </p:sp>
      <p:pic>
        <p:nvPicPr>
          <p:cNvPr id="7170" name="Picture 2" descr="C:\Users\ккк\Desktop\DCIM\101CANON\IMG_4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120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МБДОУ «Детский сад»№2 г. Конаково.</vt:lpstr>
      <vt:lpstr>Использование текстиля для знакомства детей с цветом.</vt:lpstr>
      <vt:lpstr>Столовая для кукол</vt:lpstr>
      <vt:lpstr>Спальня для кукол</vt:lpstr>
      <vt:lpstr>Обеденная зона</vt:lpstr>
      <vt:lpstr>Оформление стола</vt:lpstr>
      <vt:lpstr>Спортивный уголок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№2» г.Конаково</dc:title>
  <dc:creator>Пусечка</dc:creator>
  <cp:lastModifiedBy>Пусечка</cp:lastModifiedBy>
  <cp:revision>9</cp:revision>
  <dcterms:created xsi:type="dcterms:W3CDTF">2014-02-21T15:15:31Z</dcterms:created>
  <dcterms:modified xsi:type="dcterms:W3CDTF">2014-02-21T16:54:17Z</dcterms:modified>
</cp:coreProperties>
</file>