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EC01-A268-4515-8EA1-0246D4D1DB26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2F3-489A-4160-B1B9-1A4C59B82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EC01-A268-4515-8EA1-0246D4D1DB26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2F3-489A-4160-B1B9-1A4C59B82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EC01-A268-4515-8EA1-0246D4D1DB26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2F3-489A-4160-B1B9-1A4C59B82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EC01-A268-4515-8EA1-0246D4D1DB26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2F3-489A-4160-B1B9-1A4C59B82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EC01-A268-4515-8EA1-0246D4D1DB26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2F3-489A-4160-B1B9-1A4C59B82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EC01-A268-4515-8EA1-0246D4D1DB26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2F3-489A-4160-B1B9-1A4C59B82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EC01-A268-4515-8EA1-0246D4D1DB26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2F3-489A-4160-B1B9-1A4C59B82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EC01-A268-4515-8EA1-0246D4D1DB26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2F3-489A-4160-B1B9-1A4C59B82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EC01-A268-4515-8EA1-0246D4D1DB26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2F3-489A-4160-B1B9-1A4C59B82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EC01-A268-4515-8EA1-0246D4D1DB26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2F3-489A-4160-B1B9-1A4C59B82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EC01-A268-4515-8EA1-0246D4D1DB26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2F3-489A-4160-B1B9-1A4C59B82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3EC01-A268-4515-8EA1-0246D4D1DB26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F2F3-489A-4160-B1B9-1A4C59B825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E%D0%B1%D0%BE%D0%B8%20%D0%B4%D0%BB%D1%8F%20%D0%B4%D0%B5%D1%82%D1%81%D0%BA%D0%BE%D0%B9%20%D0%BF%D1%80%D0%B5%D0%B7%D0%B5%D0%BD%D1%82%D0%B0%D1%86%D0%B8%D0%B8&amp;noreask=1&amp;pos=22&amp;lr=11374&amp;rpt=simage&amp;uinfo=ww-1663-wh-956-fw-1438-fh-598-pd-1&amp;img_url=http%3A%2F%2Fdompolnajachasa.at.ua%2F_pu%2F11%2F48935669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1%84%D0%BE%D0%BD%20%D0%B4%D0%B8%D1%81%D0%BD%D0%B5%D0%B5%D0%B2%D1%81%D0%BA%D0%B8%D1%85%20%D0%B3%D0%B5%D1%80%D0%BE%D0%B5%D0%B2&amp;fp=1&amp;pos=33&amp;uinfo=ww-1663-wh-956-fw-1438-fh-598-pd-1&amp;rpt=simage&amp;img_url=http%3A%2F%2Fimg-fotki.yandex.ru%2Fget%2F4614%2F138035408.1%2F0_4fca9_a9f62ddd_X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1%84%D0%BE%D0%BD%20%D0%B4%D0%B8%D1%81%D0%BD%D0%B5%D0%B5%D0%B2%D1%81%D0%BA%D0%B8%D1%85%20%D0%B3%D0%B5%D1%80%D0%BE%D0%B5%D0%B2&amp;fp=1&amp;pos=52&amp;uinfo=ww-1663-wh-956-fw-1438-fh-598-pd-1&amp;rpt=simage&amp;img_url=http%3A%2F%2Fi043.radikal.ru%2F0805%2Fe5%2F9290bb39eb8bt.jpg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images.yandex.ru/yandsearch?p=13&amp;text=%D1%84%D0%BE%D0%BD%20%D0%B4%D0%B8%D1%81%D0%BD%D0%B5%D0%B5%D0%B2%D1%81%D0%BA%D0%B8%D1%85%20%D0%B3%D0%B5%D1%80%D0%BE%D0%B5%D0%B2&amp;fp=13&amp;pos=398&amp;uinfo=ww-1663-wh-956-fw-1438-fh-598-pd-1&amp;rpt=simage&amp;img_url=http%3A%2F%2Fimg0.liveinternet.ru%2Fimages%2Fattach%2Fc%2F4%2F81%2F739%2F81739238_clipart34_small.pn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1%84%D0%BE%D0%BD%20%D0%B4%D0%B8%D1%81%D0%BD%D0%B5%D0%B5%D0%B2%D1%81%D0%BA%D0%B8%D1%85%20%D0%B3%D0%B5%D1%80%D0%BE%D0%B5%D0%B2&amp;fp=2&amp;pos=80&amp;uinfo=ww-1663-wh-956-fw-1438-fh-598-pd-1&amp;rpt=simage&amp;img_url=http%3A%2F%2Fdisney-clipart.com%2Fwinnie-the-pooh%2FPooh-Friends%2Fpooh-tigger-piglet-tree-stump-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0&amp;text=%D1%84%D0%BE%D0%BD%20%D0%B4%D0%B8%D1%81%D0%BD%D0%B5%D0%B5%D0%B2%D1%81%D0%BA%D0%B8%D1%85%20%D0%B3%D0%B5%D1%80%D0%BE%D0%B5%D0%B2&amp;fp=10&amp;pos=302&amp;uinfo=ww-1663-wh-956-fw-1438-fh-598-pd-1&amp;rpt=simage&amp;img_url=http%3A%2F%2Fpriroda.inc.ru%2Fprazdnik%2Fanima%2Fgifs%2Fkerst-disney-23.gif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ru/url?sa=i&amp;rct=j&amp;q=&amp;esrc=s&amp;frm=1&amp;source=images&amp;cd=&amp;cad=rja&amp;docid=KFyLncH-49iA5M&amp;tbnid=trkmQBy2mAMVTM:&amp;ved=0CAUQjRw&amp;url=http%3A%2F%2Falfaday.net%2Fclipart%2Fvector-clipart%2F303420-rusalochka-ariel-sebastyan-i-drugie-geroi-disneevskogo-multfilma-v-vektore.html&amp;ei=ahKHUvaSG6iY4gSxjoH4Bw&amp;bvm=bv.56643336,d.bGE&amp;psig=AFQjCNFH8PataFASuPFrqU79HkZxR6sWkw&amp;ust=1384670164314502" TargetMode="Externa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A%D0%B0%D1%80%D1%82%D0%B8%D0%BD%D0%BA%D0%B8%20%D1%81%20%D0%B4%D0%B8%D1%81%D0%BD%D0%B5%D0%B5%D0%B2%D1%81%D0%BA%D0%B8%D0%BC%D0%B8%20%D0%B3%D0%B5%D1%80%D0%BE%D1%8F%D0%BC%D0%B8&amp;fp=1&amp;pos=39&amp;uinfo=ww-1663-wh-956-fw-1438-fh-598-pd-1&amp;rpt=simage&amp;img_url=http%3A%2F%2Fdl4.glitter-graphics.net%2Fpub%2F2083%2F2083894az2d7r3ls9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3&amp;text=%D1%84%D0%BE%D0%BD%20%D0%B4%D0%B8%D1%81%D0%BD%D0%B5%D0%B5%D0%B2%D1%81%D0%BA%D0%B8%D1%85%20%D0%B3%D0%B5%D1%80%D0%BE%D0%B5%D0%B2&amp;fp=13&amp;pos=418&amp;uinfo=ww-1663-wh-956-fw-1438-fh-598-pd-1&amp;rpt=simage&amp;img_url=http%3A%2F%2Fdisney-clipart.com%2Fsnow-white%2Fjpg%2FDwarfs-Happy-Dopey-Diamond-Small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A%D0%B0%D1%80%D1%82%D0%B8%D0%BD%D0%BA%D0%B8%20%D1%81%20%D0%B4%D0%B8%D1%81%D0%BD%D0%B5%D0%B5%D0%B2%D1%81%D0%BA%D0%B8%D0%BC%D0%B8%20%D0%B3%D0%B5%D1%80%D0%BE%D1%8F%D0%BC%D0%B8&amp;fp=1&amp;pos=33&amp;uinfo=ww-1663-wh-956-fw-1438-fh-598-pd-1&amp;rpt=simage&amp;img_url=http%3A%2F%2Fimg0.liveinternet.ru%2Fimages%2Fattach%2Fc%2F3%2F76%2F119%2F76119286_33.png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://images.yandex.ru/yandsearch?p=9&amp;text=%D0%BA%D0%B0%D1%80%D1%82%D0%B8%D0%BD%D0%BA%D0%B8%20%D1%81%20%D0%B4%D0%B8%D1%81%D0%BD%D0%B5%D0%B5%D0%B2%D1%81%D0%BA%D0%B8%D0%BC%D0%B8%20%D0%B3%D0%B5%D1%80%D0%BE%D1%8F%D0%BC%D0%B8&amp;fp=9&amp;pos=297&amp;uinfo=ww-1663-wh-956-fw-1438-fh-598-pd-1&amp;rpt=simage&amp;img_url=http%3A%2F%2Ftalklove.ru%2Fdisney%2Fdisney_2.gif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1%81%20%D0%B4%D0%B8%D1%81%D0%BD%D0%B5%D0%B5%D0%B2%D1%81%D0%BA%D0%B8%D0%BC%D0%B8%20%D0%B3%D0%B5%D1%80%D0%BE%D1%8F%D0%BC%D0%B8&amp;fp=0&amp;pos=25&amp;uinfo=ww-1663-wh-956-fw-1438-fh-598-pd-1&amp;rpt=simage&amp;img_url=http%3A%2F%2Ftalklove.ru%2Fpict%2Fmult_0349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6&amp;text=%D0%BA%D0%B0%D1%80%D1%82%D0%B8%D0%BD%D0%BA%D0%B8%20%D1%81%20%D0%B4%D0%B8%D1%81%D0%BD%D0%B5%D0%B5%D0%B2%D1%81%D0%BA%D0%B8%D0%BC%D0%B8%20%D0%B3%D0%B5%D1%80%D0%BE%D1%8F%D0%BC%D0%B8&amp;fp=6&amp;pos=185&amp;uinfo=ww-1663-wh-956-fw-1438-fh-598-pd-1&amp;rpt=simage&amp;img_url=http%3A%2F%2Fimg1.liveinternet.ru%2Fimages%2Fattach%2Fc%2F3%2F76%2F119%2F76119265_20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s44.radikal.ru/i103/1010/7a/d96e3a2fd2c5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71" y="267868"/>
            <a:ext cx="8405871" cy="63044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142984"/>
            <a:ext cx="3100382" cy="2671780"/>
          </a:xfrm>
        </p:spPr>
        <p:txBody>
          <a:bodyPr>
            <a:normAutofit/>
          </a:bodyPr>
          <a:lstStyle/>
          <a:p>
            <a:r>
              <a:rPr lang="ru-RU" b="1" dirty="0" smtClean="0">
                <a:cs typeface="Aharoni" pitchFamily="2" charset="-79"/>
              </a:rPr>
              <a:t>УЧИМ ПРЕДЛОГИ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071942"/>
            <a:ext cx="2486020" cy="99535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Учитель-логопед </a:t>
            </a:r>
            <a:r>
              <a:rPr lang="ru-RU" sz="1800" b="1" i="1" dirty="0" smtClean="0">
                <a:solidFill>
                  <a:schemeClr val="tx1"/>
                </a:solidFill>
              </a:rPr>
              <a:t>Востокова Надежда Николаевна</a:t>
            </a:r>
            <a:endParaRPr lang="ru-RU" sz="1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img1.liveinternet.ru/images/attach/c/4/81/664/81664579_large_ramki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404" t="2151"/>
          <a:stretch>
            <a:fillRect/>
          </a:stretch>
        </p:blipFill>
        <p:spPr bwMode="auto">
          <a:xfrm>
            <a:off x="285720" y="285728"/>
            <a:ext cx="8572560" cy="640479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428736"/>
            <a:ext cx="4286280" cy="31686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i="1" dirty="0" smtClean="0"/>
              <a:t>Солнечный лучик упал </a:t>
            </a:r>
            <a:r>
              <a:rPr lang="ru-RU" sz="2000" b="1" dirty="0" smtClean="0"/>
              <a:t>на </a:t>
            </a:r>
            <a:r>
              <a:rPr lang="ru-RU" sz="2000" i="1" dirty="0" smtClean="0"/>
              <a:t>волну,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Солнечный лучик попал </a:t>
            </a:r>
            <a:r>
              <a:rPr lang="ru-RU" sz="2000" b="1" dirty="0" smtClean="0"/>
              <a:t>в </a:t>
            </a:r>
            <a:r>
              <a:rPr lang="ru-RU" sz="2000" i="1" dirty="0" smtClean="0"/>
              <a:t>глубину.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На</a:t>
            </a:r>
            <a:r>
              <a:rPr lang="ru-RU" sz="2000" i="1" dirty="0" smtClean="0"/>
              <a:t> горе, </a:t>
            </a:r>
            <a:r>
              <a:rPr lang="ru-RU" sz="2000" b="1" dirty="0" smtClean="0"/>
              <a:t>на</a:t>
            </a:r>
            <a:r>
              <a:rPr lang="ru-RU" sz="2000" i="1" dirty="0" smtClean="0"/>
              <a:t> горке,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на</a:t>
            </a:r>
            <a:r>
              <a:rPr lang="ru-RU" sz="2000" i="1" dirty="0" smtClean="0"/>
              <a:t> крутом пригорке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Стройная рябинка,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будто </a:t>
            </a:r>
            <a:r>
              <a:rPr lang="ru-RU" sz="2000" b="1" dirty="0" smtClean="0"/>
              <a:t>на </a:t>
            </a:r>
            <a:r>
              <a:rPr lang="ru-RU" sz="2000" i="1" dirty="0" smtClean="0"/>
              <a:t>картинке.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Стройная береза выросла </a:t>
            </a:r>
            <a:r>
              <a:rPr lang="ru-RU" sz="2000" b="1" dirty="0" smtClean="0"/>
              <a:t>в </a:t>
            </a:r>
            <a:r>
              <a:rPr lang="ru-RU" sz="2000" i="1" dirty="0" smtClean="0"/>
              <a:t>лесу,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Зоя </a:t>
            </a:r>
            <a:r>
              <a:rPr lang="ru-RU" sz="2000" b="1" dirty="0" smtClean="0"/>
              <a:t>под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>березой поймала стрекозу.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42918"/>
            <a:ext cx="3786214" cy="53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</a:t>
            </a:r>
            <a:r>
              <a:rPr lang="ru-RU" sz="2400" dirty="0" smtClean="0"/>
              <a:t> куста растёт ромашка.</a:t>
            </a:r>
            <a:br>
              <a:rPr lang="ru-RU" sz="2400" dirty="0" smtClean="0"/>
            </a:br>
            <a:r>
              <a:rPr lang="ru-RU" sz="2400" b="1" dirty="0" smtClean="0"/>
              <a:t>Под</a:t>
            </a:r>
            <a:r>
              <a:rPr lang="ru-RU" sz="2400" dirty="0" smtClean="0"/>
              <a:t> кустом сидит букашка.</a:t>
            </a:r>
            <a:br>
              <a:rPr lang="ru-RU" sz="2400" dirty="0" smtClean="0"/>
            </a:br>
            <a:r>
              <a:rPr lang="ru-RU" sz="2400" b="1" dirty="0" smtClean="0"/>
              <a:t>Над</a:t>
            </a:r>
            <a:r>
              <a:rPr lang="ru-RU" sz="2400" dirty="0" smtClean="0"/>
              <a:t> кустом летает пташка. </a:t>
            </a:r>
            <a:br>
              <a:rPr lang="ru-RU" sz="2400" dirty="0" smtClean="0"/>
            </a:br>
            <a:r>
              <a:rPr lang="ru-RU" sz="2400" b="1" dirty="0" smtClean="0"/>
              <a:t>На</a:t>
            </a:r>
            <a:r>
              <a:rPr lang="ru-RU" sz="2400" dirty="0" smtClean="0"/>
              <a:t> кусте висит рубашка.</a:t>
            </a:r>
            <a:br>
              <a:rPr lang="ru-RU" sz="2400" dirty="0" smtClean="0"/>
            </a:br>
            <a:r>
              <a:rPr lang="ru-RU" sz="2400" dirty="0" smtClean="0"/>
              <a:t>Потому что </a:t>
            </a:r>
            <a:r>
              <a:rPr lang="ru-RU" sz="2400" b="1" dirty="0" smtClean="0"/>
              <a:t>за</a:t>
            </a:r>
            <a:r>
              <a:rPr lang="ru-RU" sz="2400" dirty="0" smtClean="0"/>
              <a:t> кустом</a:t>
            </a:r>
            <a:br>
              <a:rPr lang="ru-RU" sz="2400" dirty="0" smtClean="0"/>
            </a:br>
            <a:r>
              <a:rPr lang="ru-RU" sz="2400" dirty="0" smtClean="0"/>
              <a:t>(Возле речки, за мостом)</a:t>
            </a:r>
            <a:br>
              <a:rPr lang="ru-RU" sz="2400" dirty="0" smtClean="0"/>
            </a:br>
            <a:r>
              <a:rPr lang="ru-RU" sz="2400" dirty="0" smtClean="0"/>
              <a:t>Сохнет мокрый рыболов, </a:t>
            </a:r>
            <a:br>
              <a:rPr lang="ru-RU" sz="2400" dirty="0" smtClean="0"/>
            </a:br>
            <a:r>
              <a:rPr lang="ru-RU" sz="2400" dirty="0" smtClean="0"/>
              <a:t>(Без рубашки, без штанов.)</a:t>
            </a:r>
            <a:br>
              <a:rPr lang="ru-RU" sz="2400" dirty="0" smtClean="0"/>
            </a:br>
            <a:r>
              <a:rPr lang="ru-RU" sz="2400" dirty="0" smtClean="0"/>
              <a:t>Дома удочку забыл</a:t>
            </a:r>
            <a:br>
              <a:rPr lang="ru-RU" sz="2400" dirty="0" smtClean="0"/>
            </a:br>
            <a:r>
              <a:rPr lang="ru-RU" sz="2400" dirty="0" smtClean="0"/>
              <a:t>И руками рыб ловил.</a:t>
            </a:r>
            <a:br>
              <a:rPr lang="ru-RU" sz="2400" dirty="0" smtClean="0"/>
            </a:br>
            <a:r>
              <a:rPr lang="ru-RU" sz="2400" dirty="0" smtClean="0"/>
              <a:t>Так увлёкся, что споткнулся, </a:t>
            </a:r>
            <a:br>
              <a:rPr lang="ru-RU" sz="2400" dirty="0" smtClean="0"/>
            </a:br>
            <a:r>
              <a:rPr lang="ru-RU" sz="2400" dirty="0" smtClean="0"/>
              <a:t>У реки в тоске сидит,</a:t>
            </a:r>
            <a:br>
              <a:rPr lang="ru-RU" sz="2400" dirty="0" smtClean="0"/>
            </a:br>
            <a:r>
              <a:rPr lang="ru-RU" sz="2400" dirty="0" smtClean="0"/>
              <a:t>Сохнет, мёрзнет и грустит.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gulyai.ru/uploads/posts/2012-12/1355212440_lfk2xihzk0vve6a.jpe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142984"/>
            <a:ext cx="4343400" cy="53149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i="1" dirty="0" smtClean="0"/>
              <a:t>Предлог </a:t>
            </a:r>
            <a:r>
              <a:rPr lang="ru-RU" b="1" i="1" u="sng" dirty="0" smtClean="0"/>
              <a:t>НА</a:t>
            </a:r>
            <a:endParaRPr lang="ru-RU" b="1" i="1" u="sng" dirty="0"/>
          </a:p>
        </p:txBody>
      </p:sp>
      <p:pic>
        <p:nvPicPr>
          <p:cNvPr id="5124" name="Picture 4" descr="http://womantalks.ru/uploads/post-135371-1346838296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785926"/>
            <a:ext cx="3643338" cy="476108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571472" y="642918"/>
            <a:ext cx="2000264" cy="1928826"/>
          </a:xfrm>
          <a:prstGeom prst="cloudCallout">
            <a:avLst>
              <a:gd name="adj1" fmla="val -15119"/>
              <a:gd name="adj2" fmla="val 11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Микки Маус </a:t>
            </a:r>
          </a:p>
          <a:p>
            <a:pPr algn="ctr"/>
            <a:r>
              <a:rPr lang="ru-RU" b="1" u="sng" dirty="0" smtClean="0"/>
              <a:t>НА</a:t>
            </a:r>
            <a:r>
              <a:rPr lang="ru-RU" b="1" dirty="0" smtClean="0"/>
              <a:t> луне</a:t>
            </a:r>
            <a:endParaRPr lang="ru-RU" b="1" dirty="0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929058" y="1214422"/>
            <a:ext cx="2133616" cy="1928826"/>
          </a:xfrm>
          <a:prstGeom prst="cloudCallout">
            <a:avLst>
              <a:gd name="adj1" fmla="val -60342"/>
              <a:gd name="adj2" fmla="val 49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Русалочка </a:t>
            </a:r>
            <a:r>
              <a:rPr lang="ru-RU" b="1" dirty="0" err="1" smtClean="0"/>
              <a:t>Ариэль</a:t>
            </a:r>
            <a:endParaRPr lang="ru-RU" b="1" dirty="0" smtClean="0"/>
          </a:p>
          <a:p>
            <a:pPr algn="ctr"/>
            <a:r>
              <a:rPr lang="ru-RU" b="1" u="sng" dirty="0" smtClean="0"/>
              <a:t>НА</a:t>
            </a:r>
            <a:r>
              <a:rPr lang="ru-RU" b="1" dirty="0" smtClean="0"/>
              <a:t> дельфине</a:t>
            </a:r>
            <a:endParaRPr lang="ru-RU" b="1" dirty="0"/>
          </a:p>
        </p:txBody>
      </p:sp>
      <p:pic>
        <p:nvPicPr>
          <p:cNvPr id="5128" name="Picture 8" descr="micke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57826"/>
            <a:ext cx="131015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Предлог </a:t>
            </a:r>
            <a:r>
              <a:rPr lang="ru-RU" b="1" i="1" u="sng" dirty="0" smtClean="0"/>
              <a:t>ОКОЛО</a:t>
            </a:r>
            <a:endParaRPr lang="ru-RU" b="1" i="1" u="sng" dirty="0"/>
          </a:p>
        </p:txBody>
      </p:sp>
      <p:pic>
        <p:nvPicPr>
          <p:cNvPr id="16386" name="Picture 2" descr="http://disney-clipart.com/winnie-the-pooh/Pooh-Friends/pooh-tigger-piglet-tree-stump-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785926"/>
            <a:ext cx="6686550" cy="446722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357158" y="428604"/>
            <a:ext cx="2214578" cy="1928826"/>
          </a:xfrm>
          <a:prstGeom prst="cloudCallout">
            <a:avLst>
              <a:gd name="adj1" fmla="val -56962"/>
              <a:gd name="adj2" fmla="val 72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Винни-Пух</a:t>
            </a:r>
            <a:r>
              <a:rPr lang="ru-RU" b="1" dirty="0" smtClean="0"/>
              <a:t>, Тигра, Пятачок ОКОЛО пня</a:t>
            </a:r>
            <a:endParaRPr lang="ru-RU" b="1" dirty="0"/>
          </a:p>
        </p:txBody>
      </p:sp>
      <p:pic>
        <p:nvPicPr>
          <p:cNvPr id="6" name="Picture 8" descr="micke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131015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Предлог </a:t>
            </a:r>
            <a:r>
              <a:rPr lang="ru-RU" b="1" i="1" u="sng" dirty="0" smtClean="0"/>
              <a:t>В</a:t>
            </a:r>
            <a:endParaRPr lang="ru-RU" b="1" i="1" u="sng" dirty="0"/>
          </a:p>
        </p:txBody>
      </p:sp>
      <p:pic>
        <p:nvPicPr>
          <p:cNvPr id="18436" name="Picture 4" descr="http://www.rosi-g.de/Smilies/6/disney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857364"/>
            <a:ext cx="3343747" cy="408086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6858016" y="285728"/>
            <a:ext cx="2000264" cy="1928826"/>
          </a:xfrm>
          <a:prstGeom prst="cloudCallout">
            <a:avLst>
              <a:gd name="adj1" fmla="val -80833"/>
              <a:gd name="adj2" fmla="val 52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Микки и Мини  В шаре</a:t>
            </a:r>
            <a:endParaRPr lang="ru-RU" b="1" dirty="0"/>
          </a:p>
        </p:txBody>
      </p:sp>
      <p:pic>
        <p:nvPicPr>
          <p:cNvPr id="18438" name="Picture 6" descr="https://encrypted-tbn2.gstatic.com/images?q=tbn:ANd9GcTuU8WX8JnNV73RKXKN89SDCGubukmj9106RuzkN5xnCm9Ll1Gl0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071678"/>
            <a:ext cx="3064277" cy="389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 flipH="1">
            <a:off x="0" y="285728"/>
            <a:ext cx="1938350" cy="1928826"/>
          </a:xfrm>
          <a:prstGeom prst="cloudCallout">
            <a:avLst>
              <a:gd name="adj1" fmla="val -80833"/>
              <a:gd name="adj2" fmla="val 52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Русалочка </a:t>
            </a:r>
            <a:r>
              <a:rPr lang="ru-RU" b="1" dirty="0" err="1" smtClean="0"/>
              <a:t>Ариэль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В ракушке</a:t>
            </a:r>
            <a:endParaRPr lang="ru-RU" b="1" dirty="0"/>
          </a:p>
        </p:txBody>
      </p:sp>
      <p:pic>
        <p:nvPicPr>
          <p:cNvPr id="9" name="Picture 8" descr="micke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57826"/>
            <a:ext cx="131015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Предлог </a:t>
            </a:r>
            <a:r>
              <a:rPr lang="ru-RU" b="1" i="1" u="sng" dirty="0" smtClean="0"/>
              <a:t>ПОД</a:t>
            </a:r>
            <a:endParaRPr lang="ru-RU" b="1" i="1" u="sng" dirty="0"/>
          </a:p>
        </p:txBody>
      </p:sp>
      <p:pic>
        <p:nvPicPr>
          <p:cNvPr id="7" name="Picture 2" descr="http://pics.simhost.org/images/98488666527339458449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714488"/>
            <a:ext cx="5357850" cy="4848056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6429388" y="428604"/>
            <a:ext cx="2357454" cy="1928826"/>
          </a:xfrm>
          <a:prstGeom prst="cloudCallout">
            <a:avLst>
              <a:gd name="adj1" fmla="val -83256"/>
              <a:gd name="adj2" fmla="val 46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Чип и Дейл</a:t>
            </a:r>
          </a:p>
          <a:p>
            <a:pPr algn="ctr"/>
            <a:r>
              <a:rPr lang="ru-RU" b="1" dirty="0" smtClean="0"/>
              <a:t>ПОД душем</a:t>
            </a:r>
            <a:endParaRPr lang="ru-RU" b="1" dirty="0"/>
          </a:p>
        </p:txBody>
      </p:sp>
      <p:pic>
        <p:nvPicPr>
          <p:cNvPr id="8" name="Picture 8" descr="micke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131015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://бамбалэнд.рф/attachments/Image/a57ic1.jpg?template=generi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643182"/>
            <a:ext cx="6134100" cy="33813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785794"/>
            <a:ext cx="2643206" cy="1928826"/>
          </a:xfrm>
          <a:prstGeom prst="cloudCallout">
            <a:avLst>
              <a:gd name="adj1" fmla="val -43536"/>
              <a:gd name="adj2" fmla="val 70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Гномы</a:t>
            </a:r>
          </a:p>
          <a:p>
            <a:pPr algn="ctr"/>
            <a:r>
              <a:rPr lang="ru-RU" b="1" dirty="0" smtClean="0"/>
              <a:t> ЗА и ПЕРЕД кристаллом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Предлоги </a:t>
            </a:r>
            <a:r>
              <a:rPr lang="ru-RU" b="1" i="1" u="sng" dirty="0" smtClean="0"/>
              <a:t>ЗА</a:t>
            </a:r>
            <a:r>
              <a:rPr lang="ru-RU" b="1" i="1" dirty="0" smtClean="0"/>
              <a:t> и </a:t>
            </a:r>
            <a:r>
              <a:rPr lang="ru-RU" b="1" i="1" u="sng" dirty="0" smtClean="0"/>
              <a:t>ПЕРЕД</a:t>
            </a:r>
            <a:endParaRPr lang="ru-RU" b="1" i="1" u="sng" dirty="0"/>
          </a:p>
        </p:txBody>
      </p:sp>
      <p:pic>
        <p:nvPicPr>
          <p:cNvPr id="6" name="Picture 8" descr="micke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131015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Предлог </a:t>
            </a:r>
            <a:r>
              <a:rPr lang="ru-RU" b="1" i="1" u="sng" dirty="0" smtClean="0"/>
              <a:t>В</a:t>
            </a:r>
            <a:endParaRPr lang="ru-RU" b="1" i="1" u="sng" dirty="0"/>
          </a:p>
        </p:txBody>
      </p:sp>
      <p:pic>
        <p:nvPicPr>
          <p:cNvPr id="20482" name="Picture 2" descr="http://img0.liveinternet.ru/images/attach/c/3/76/119/76119286_33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428736"/>
            <a:ext cx="4886322" cy="4886323"/>
          </a:xfrm>
          <a:prstGeom prst="rect">
            <a:avLst/>
          </a:prstGeom>
          <a:noFill/>
        </p:spPr>
      </p:pic>
      <p:pic>
        <p:nvPicPr>
          <p:cNvPr id="20486" name="Picture 6" descr="http://file.mobilmusic.ru/04/dc/48/83454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928802"/>
            <a:ext cx="3441094" cy="4333872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214678" y="1285860"/>
            <a:ext cx="2143108" cy="1928826"/>
          </a:xfrm>
          <a:prstGeom prst="cloudCallout">
            <a:avLst>
              <a:gd name="adj1" fmla="val -43536"/>
              <a:gd name="adj2" fmla="val 70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Заяц В кустах</a:t>
            </a:r>
            <a:endParaRPr lang="ru-RU" b="1" dirty="0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6143636" y="500042"/>
            <a:ext cx="2643206" cy="1928826"/>
          </a:xfrm>
          <a:prstGeom prst="cloudCallout">
            <a:avLst>
              <a:gd name="adj1" fmla="val 27274"/>
              <a:gd name="adj2" fmla="val 86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Винни-Пух</a:t>
            </a:r>
            <a:r>
              <a:rPr lang="ru-RU" b="1" dirty="0" smtClean="0"/>
              <a:t> и Пятачок В палатке</a:t>
            </a:r>
            <a:endParaRPr lang="ru-RU" b="1" dirty="0"/>
          </a:p>
        </p:txBody>
      </p:sp>
      <p:pic>
        <p:nvPicPr>
          <p:cNvPr id="10" name="Picture 8" descr="micke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57826"/>
            <a:ext cx="131015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Предлог </a:t>
            </a:r>
            <a:r>
              <a:rPr lang="ru-RU" b="1" i="1" u="sng" dirty="0" smtClean="0"/>
              <a:t>МЕЖДУ</a:t>
            </a:r>
            <a:endParaRPr lang="ru-RU" b="1" i="1" u="sng" dirty="0"/>
          </a:p>
        </p:txBody>
      </p:sp>
      <p:pic>
        <p:nvPicPr>
          <p:cNvPr id="21506" name="Picture 2" descr="http://www.sunhome.ru/UsersGallery/wallpapers/231/vinni_puh_disnei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571612"/>
            <a:ext cx="6443658" cy="483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 flipH="1">
            <a:off x="6500794" y="785794"/>
            <a:ext cx="2643206" cy="1928826"/>
          </a:xfrm>
          <a:prstGeom prst="cloudCallout">
            <a:avLst>
              <a:gd name="adj1" fmla="val 27274"/>
              <a:gd name="adj2" fmla="val 86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Винни-Пух</a:t>
            </a:r>
            <a:r>
              <a:rPr lang="ru-RU" b="1" dirty="0" smtClean="0"/>
              <a:t> МЕЖДУ брёвен</a:t>
            </a:r>
            <a:endParaRPr lang="ru-RU" b="1" dirty="0"/>
          </a:p>
        </p:txBody>
      </p:sp>
      <p:pic>
        <p:nvPicPr>
          <p:cNvPr id="8" name="Picture 8" descr="micke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131015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Предлог </a:t>
            </a:r>
            <a:r>
              <a:rPr lang="ru-RU" b="1" i="1" u="sng" dirty="0" smtClean="0"/>
              <a:t>ЗА</a:t>
            </a:r>
            <a:endParaRPr lang="ru-RU" b="1" i="1" u="sng" dirty="0"/>
          </a:p>
        </p:txBody>
      </p:sp>
      <p:pic>
        <p:nvPicPr>
          <p:cNvPr id="23554" name="Picture 2" descr="http://img1.liveinternet.ru/images/attach/c/3/76/119/76119265_20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543049"/>
            <a:ext cx="5314950" cy="5314951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6143636" y="500042"/>
            <a:ext cx="2643206" cy="1928826"/>
          </a:xfrm>
          <a:prstGeom prst="cloudCallout">
            <a:avLst>
              <a:gd name="adj1" fmla="val 74841"/>
              <a:gd name="adj2" fmla="val 84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Заяц ЗА  олененком </a:t>
            </a:r>
            <a:r>
              <a:rPr lang="ru-RU" b="1" dirty="0" err="1" smtClean="0"/>
              <a:t>Бемби</a:t>
            </a:r>
            <a:endParaRPr lang="ru-RU" b="1" dirty="0"/>
          </a:p>
        </p:txBody>
      </p:sp>
      <p:pic>
        <p:nvPicPr>
          <p:cNvPr id="6" name="Picture 8" descr="micke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131015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</TotalTime>
  <Words>119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УЧИМ ПРЕДЛОГИ</vt:lpstr>
      <vt:lpstr>Предлог НА</vt:lpstr>
      <vt:lpstr>Предлог ОКОЛО</vt:lpstr>
      <vt:lpstr>Предлог В</vt:lpstr>
      <vt:lpstr>Предлог ПОД</vt:lpstr>
      <vt:lpstr>Предлоги ЗА и ПЕРЕД</vt:lpstr>
      <vt:lpstr>Предлог В</vt:lpstr>
      <vt:lpstr>Предлог МЕЖДУ</vt:lpstr>
      <vt:lpstr>Предлог ЗА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ПРЕДЛОГИ</dc:title>
  <dc:creator>alex</dc:creator>
  <cp:lastModifiedBy>alex</cp:lastModifiedBy>
  <cp:revision>6</cp:revision>
  <dcterms:created xsi:type="dcterms:W3CDTF">2013-11-16T05:59:31Z</dcterms:created>
  <dcterms:modified xsi:type="dcterms:W3CDTF">2013-11-16T06:57:55Z</dcterms:modified>
</cp:coreProperties>
</file>