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2" y="-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i="1" smtClean="0"/>
              <a:t>Сборка цветка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2747963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3305175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4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i="1" smtClean="0"/>
              <a:t/>
            </a:r>
            <a:br>
              <a:rPr lang="ru-RU" altLang="ru-RU" sz="3200" i="1" smtClean="0"/>
            </a:br>
            <a:r>
              <a:rPr lang="ru-RU" altLang="ru-RU" sz="3200" i="1" smtClean="0"/>
              <a:t/>
            </a:r>
            <a:br>
              <a:rPr lang="ru-RU" altLang="ru-RU" sz="3200" i="1" smtClean="0"/>
            </a:br>
            <a:r>
              <a:rPr lang="ru-RU" altLang="ru-RU" sz="3200" i="1" smtClean="0"/>
              <a:t/>
            </a:r>
            <a:br>
              <a:rPr lang="ru-RU" altLang="ru-RU" sz="3200" i="1" smtClean="0"/>
            </a:br>
            <a:r>
              <a:rPr lang="ru-RU" altLang="ru-RU" sz="3200" i="1" smtClean="0"/>
              <a:t>Развивающие возможности использования техники «Ганутель» при работе с детьми</a:t>
            </a:r>
            <a:br>
              <a:rPr lang="ru-RU" altLang="ru-RU" sz="3200" i="1" smtClean="0"/>
            </a:br>
            <a:endParaRPr lang="ru-RU" altLang="ru-RU" sz="3200" i="1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z="2800" smtClean="0"/>
          </a:p>
          <a:p>
            <a:endParaRPr lang="ru-RU" altLang="ru-RU" sz="2800" smtClean="0"/>
          </a:p>
          <a:p>
            <a:r>
              <a:rPr lang="ru-RU" altLang="ru-RU" sz="2800" smtClean="0"/>
              <a:t>Развитие моторики рук</a:t>
            </a:r>
          </a:p>
          <a:p>
            <a:r>
              <a:rPr lang="ru-RU" altLang="ru-RU" sz="2800" smtClean="0"/>
              <a:t>Сенсорное развитие</a:t>
            </a:r>
          </a:p>
          <a:p>
            <a:r>
              <a:rPr lang="ru-RU" altLang="ru-RU" sz="2800" smtClean="0"/>
              <a:t>Конструирование, развитие логики, мышления и воображения</a:t>
            </a:r>
          </a:p>
          <a:p>
            <a:r>
              <a:rPr lang="ru-RU" altLang="ru-RU" sz="2800" smtClean="0"/>
              <a:t>Эмоциональное развитие</a:t>
            </a:r>
          </a:p>
          <a:p>
            <a:r>
              <a:rPr lang="ru-RU" altLang="ru-RU" sz="2800" smtClean="0"/>
              <a:t>Пространственное восприятие</a:t>
            </a:r>
            <a:r>
              <a:rPr lang="ru-RU" altLang="ru-RU" sz="2800" i="1" u="sng" smtClean="0"/>
              <a:t>.</a:t>
            </a:r>
            <a:r>
              <a:rPr lang="ru-RU" altLang="ru-RU" sz="2800" smtClean="0"/>
              <a:t> 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311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Сборка цветка</vt:lpstr>
      <vt:lpstr>   Развивающие возможности использования техники «Ганутель» при работе с детьми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Сборка цветка</dc:title>
  <dc:creator>Наталья</dc:creator>
  <cp:lastModifiedBy>маз</cp:lastModifiedBy>
  <cp:revision>3</cp:revision>
  <dcterms:created xsi:type="dcterms:W3CDTF">2014-04-15T12:16:18Z</dcterms:created>
  <dcterms:modified xsi:type="dcterms:W3CDTF">2014-04-15T12:18:06Z</dcterms:modified>
</cp:coreProperties>
</file>