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2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71488" y="252413"/>
            <a:ext cx="8215312" cy="1254125"/>
          </a:xfrm>
        </p:spPr>
        <p:txBody>
          <a:bodyPr/>
          <a:lstStyle/>
          <a:p>
            <a:r>
              <a:rPr lang="ru-RU" altLang="ru-RU" smtClean="0"/>
              <a:t>Промышленные образцы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525588"/>
            <a:ext cx="23971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1581150"/>
            <a:ext cx="21336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1371600"/>
            <a:ext cx="2351087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4456113"/>
            <a:ext cx="240982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71988"/>
            <a:ext cx="20574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Объект 3"/>
          <p:cNvSpPr>
            <a:spLocks noGrp="1"/>
          </p:cNvSpPr>
          <p:nvPr>
            <p:ph idx="1"/>
          </p:nvPr>
        </p:nvSpPr>
        <p:spPr>
          <a:xfrm>
            <a:off x="457200" y="1604963"/>
            <a:ext cx="8229600" cy="4919662"/>
          </a:xfrm>
        </p:spPr>
        <p:txBody>
          <a:bodyPr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16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Мои работы</a:t>
            </a:r>
          </a:p>
        </p:txBody>
      </p:sp>
      <p:pic>
        <p:nvPicPr>
          <p:cNvPr id="2662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47800"/>
            <a:ext cx="2895600" cy="2171700"/>
          </a:xfrm>
        </p:spPr>
      </p:pic>
      <p:pic>
        <p:nvPicPr>
          <p:cNvPr id="26628" name="Picture 2" descr="C:\Users\samsung\Desktop\ганут фото\DSC097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C:\Users\samsung\Desktop\ганут фото\DSC097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81475"/>
            <a:ext cx="33782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14775"/>
            <a:ext cx="2906713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" descr="C:\Users\samsung\Desktop\ганут фото\DSC097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7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Промышленные образцы</vt:lpstr>
      <vt:lpstr>Мои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Промышленные образцы</dc:title>
  <dc:creator>Наталья</dc:creator>
  <cp:lastModifiedBy>маз</cp:lastModifiedBy>
  <cp:revision>1</cp:revision>
  <dcterms:created xsi:type="dcterms:W3CDTF">2014-04-15T12:18:30Z</dcterms:created>
  <dcterms:modified xsi:type="dcterms:W3CDTF">2014-04-15T12:19:16Z</dcterms:modified>
</cp:coreProperties>
</file>