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xanafa.ru/" TargetMode="External"/><Relationship Id="rId3" Type="http://schemas.openxmlformats.org/officeDocument/2006/relationships/hyperlink" Target="http://www.ganutell.com/" TargetMode="External"/><Relationship Id="rId7" Type="http://schemas.openxmlformats.org/officeDocument/2006/relationships/hyperlink" Target="http://www.portniha.by/" TargetMode="External"/><Relationship Id="rId2" Type="http://schemas.openxmlformats.org/officeDocument/2006/relationships/hyperlink" Target="http://www.ganutell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um.nanya.ru/" TargetMode="External"/><Relationship Id="rId5" Type="http://schemas.openxmlformats.org/officeDocument/2006/relationships/hyperlink" Target="http://www.parawire....agnetwire.shtml/" TargetMode="External"/><Relationship Id="rId4" Type="http://schemas.openxmlformats.org/officeDocument/2006/relationships/hyperlink" Target="http://www.mariakerr.com/index.pl/ho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ссылки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ru-RU" u="sng" smtClean="0">
                <a:hlinkClick r:id="rId2" tooltip="Ссылка"/>
              </a:rPr>
              <a:t>http://www.ganutell.net</a:t>
            </a:r>
            <a:endParaRPr lang="ru-RU" altLang="ru-RU" u="sng" smtClean="0"/>
          </a:p>
          <a:p>
            <a:r>
              <a:rPr lang="en-US" altLang="ru-RU" u="sng" smtClean="0">
                <a:hlinkClick r:id="rId3" tooltip="Ссылка"/>
              </a:rPr>
              <a:t>http://www.ganutell.com</a:t>
            </a:r>
            <a:r>
              <a:rPr lang="en-US" altLang="ru-RU" smtClean="0"/>
              <a:t> </a:t>
            </a:r>
            <a:endParaRPr lang="ru-RU" altLang="ru-RU" smtClean="0"/>
          </a:p>
          <a:p>
            <a:r>
              <a:rPr lang="en-US" altLang="ru-RU" u="sng" smtClean="0">
                <a:hlinkClick r:id="rId4" tooltip="Ссылка"/>
              </a:rPr>
              <a:t>http://www.mariakerr.com/index.pl/home</a:t>
            </a:r>
            <a:endParaRPr lang="ru-RU" altLang="ru-RU" u="sng" smtClean="0"/>
          </a:p>
          <a:p>
            <a:r>
              <a:rPr lang="en-US" altLang="ru-RU" u="sng" smtClean="0">
                <a:hlinkClick r:id="rId5" tooltip="Ссылка"/>
              </a:rPr>
              <a:t>http://www.parawire....agnetwire.shtml</a:t>
            </a:r>
            <a:endParaRPr lang="ru-RU" altLang="ru-RU" u="sng" smtClean="0"/>
          </a:p>
          <a:p>
            <a:r>
              <a:rPr lang="en-US" altLang="ru-RU" smtClean="0">
                <a:hlinkClick r:id="rId6"/>
              </a:rPr>
              <a:t>http://forum.nanya.ru/</a:t>
            </a:r>
            <a:endParaRPr lang="ru-RU" altLang="ru-RU" smtClean="0"/>
          </a:p>
          <a:p>
            <a:r>
              <a:rPr lang="en-US" altLang="ru-RU" smtClean="0">
                <a:hlinkClick r:id="rId7"/>
              </a:rPr>
              <a:t>http://www.portniha.by/</a:t>
            </a:r>
            <a:endParaRPr lang="ru-RU" altLang="ru-RU" smtClean="0"/>
          </a:p>
          <a:p>
            <a:r>
              <a:rPr lang="en-US" altLang="ru-RU" smtClean="0">
                <a:hlinkClick r:id="rId8"/>
              </a:rPr>
              <a:t>http://www.oxanafa.ru/</a:t>
            </a:r>
            <a:endParaRPr lang="ru-RU" altLang="ru-RU" smtClean="0"/>
          </a:p>
          <a:p>
            <a:r>
              <a:rPr lang="en-US" altLang="ru-RU" smtClean="0"/>
              <a:t>http://devici-masterici.blogspot.cz/</a:t>
            </a:r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758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66800" y="28194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6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defRPr/>
            </a:pPr>
            <a:r>
              <a:rPr lang="ru-RU" sz="36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Мудрец сказал: ведь неспроста, весь мир спасает красота, чем век свой маяться в </a:t>
            </a:r>
            <a:r>
              <a:rPr lang="ru-RU" sz="3600" i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дезделье</a:t>
            </a:r>
            <a:r>
              <a:rPr lang="ru-RU" sz="36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займитесь лучше рукодельем ! Нам в радость эта «канитель» ведь так прекрасна </a:t>
            </a:r>
            <a:r>
              <a:rPr lang="ru-RU" sz="3600" i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ганутель</a:t>
            </a:r>
            <a:r>
              <a:rPr lang="ru-RU" sz="36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541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Спасибо за внимание! 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44196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1925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8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ссылки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ссылки</dc:title>
  <dc:creator>Наталья</dc:creator>
  <cp:lastModifiedBy>маз</cp:lastModifiedBy>
  <cp:revision>1</cp:revision>
  <dcterms:created xsi:type="dcterms:W3CDTF">2014-04-15T12:19:35Z</dcterms:created>
  <dcterms:modified xsi:type="dcterms:W3CDTF">2014-04-15T12:20:27Z</dcterms:modified>
</cp:coreProperties>
</file>