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7DD5-EAC6-46BA-AFD8-11984FA6B14C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0A2D-E7EC-48A9-A246-795E02C5E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4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6F95-BCD0-4B04-9BA2-0576BC1FD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 класс конструирование из бросового материала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«Символ года 2014 – синяя лошадка»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3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5-конечная звезда 4"/>
          <p:cNvSpPr/>
          <p:nvPr/>
        </p:nvSpPr>
        <p:spPr>
          <a:xfrm>
            <a:off x="323528" y="2606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956376" y="1886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V="1">
            <a:off x="7812360" y="4293096"/>
            <a:ext cx="1331640" cy="1728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79512" y="5157192"/>
            <a:ext cx="1130424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9512" y="29969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812360" y="2204864"/>
            <a:ext cx="1080120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Полюбовавшись на результаты нашего труда, мы с детьми с радостью отпускаем наш табунчик лошадок - символ 2014 года.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4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4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5-конечная звезда 6"/>
          <p:cNvSpPr/>
          <p:nvPr/>
        </p:nvSpPr>
        <p:spPr>
          <a:xfrm>
            <a:off x="683568" y="11967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92280" y="11967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11560" y="57332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851920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164288" y="5661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6408712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20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Василеостровского района Санкт –Петербурга.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детей, совершенствование мелкой моторики рук, формирование умений и навыков работы с различными материалами, приспособлениями и инструментами.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 класс конструирование из бросового материала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«Символ года  2014 – синяя лошадка.</a:t>
            </a:r>
            <a:r>
              <a:rPr lang="ru-RU" sz="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Воспитатель: Иванова Е.В.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976664" cy="672480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-Петербург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491880" y="4221088"/>
            <a:ext cx="2376264" cy="165618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797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Поделиться идеей создания игрушки. Предложить коллегам как вариант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удожественного конструирования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с детьми.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Назначение: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мастер – класс по изготовлению игрушки адресован тем, кто любит творить и дарить вторую жизнь бросовому материалу которого так много в нашем быту. Такая игрушка может украшать дом, а можно ее подарить как сувенир к новому году.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творческих способностей у детей.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-Совершенствование мелкой моторики рук.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умений и навыков работы с различными материалами, приспособлениями и инструментами.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Воспитание аккуратности и самостоятельности.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Осваивать технические приемы работы.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-Формировать коммуникативные навыки детей.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940152" y="4077072"/>
            <a:ext cx="2858616" cy="1728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187624" y="51571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V="1">
            <a:off x="2699792" y="5013176"/>
            <a:ext cx="2448272" cy="18448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43428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Вам понадобится следующий материал: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гофрированная синяя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бумага заготовки (16*16, 5*8,  5*12 см)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картонная основа для туалетной бумаги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коктельные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трубочки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обведенный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трафарет головы лошади, которую дети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вырезают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самостоятельно;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простые карандаши и фломастеры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ножницы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кисточки, клей;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украсить готовое изделие паетками.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33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266876"/>
            <a:ext cx="3452813" cy="2589610"/>
          </a:xfrm>
        </p:spPr>
      </p:pic>
      <p:pic>
        <p:nvPicPr>
          <p:cNvPr id="9" name="Содержимое 8" descr="DSC033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550" y="3240087"/>
            <a:ext cx="3524250" cy="2643188"/>
          </a:xfrm>
        </p:spPr>
      </p:pic>
      <p:sp>
        <p:nvSpPr>
          <p:cNvPr id="5" name="5-конечная звезда 4"/>
          <p:cNvSpPr/>
          <p:nvPr/>
        </p:nvSpPr>
        <p:spPr>
          <a:xfrm>
            <a:off x="323528" y="1772816"/>
            <a:ext cx="842392" cy="11304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596336" y="19168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028384" y="5661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1520" y="57332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9302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Положить рулон от туалетной бумаги на край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заготовки  (16*16 см) смажьте ее клеем и заверните, остатки бумаги с краев загните во внутрь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3077964"/>
            <a:ext cx="3668712" cy="2751534"/>
          </a:xfrm>
        </p:spPr>
      </p:pic>
      <p:pic>
        <p:nvPicPr>
          <p:cNvPr id="6" name="Содержимое 5" descr="DSC033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32137"/>
            <a:ext cx="3524250" cy="2643188"/>
          </a:xfrm>
        </p:spPr>
      </p:pic>
      <p:sp>
        <p:nvSpPr>
          <p:cNvPr id="7" name="5-конечная звезда 6"/>
          <p:cNvSpPr/>
          <p:nvPr/>
        </p:nvSpPr>
        <p:spPr>
          <a:xfrm>
            <a:off x="467544" y="17008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596336" y="17728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67944" y="17008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28384" y="5661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79512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139952" y="58052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Обведенный трафарет головы лошади надо вырезать, прежде чем склеить две части между собой, надо между ними вложить заготовку гривы (5*8 см)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Обозначенное место пунктирной линей склевать не надо.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3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5-конечная звезда 6"/>
          <p:cNvSpPr/>
          <p:nvPr/>
        </p:nvSpPr>
        <p:spPr>
          <a:xfrm>
            <a:off x="251520" y="1124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884368" y="11967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812360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83968" y="5661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67544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Фломастером рисуем глаза, ноздри и уздечку, затем  не склеенные обозначенные пунктирной линии части шеи  приклеиваем к готовому туловищу лошадки к которому из полоски (5*12 см) гофрированной бумаги сложенной гармошкой  и нарезанной соломкой приклеиваем хвост лошади.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6013" y="3257749"/>
            <a:ext cx="3379787" cy="2534840"/>
          </a:xfrm>
        </p:spPr>
      </p:pic>
      <p:pic>
        <p:nvPicPr>
          <p:cNvPr id="6" name="Содержимое 5" descr="DSC033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463" y="3036292"/>
            <a:ext cx="3970337" cy="2977753"/>
          </a:xfrm>
        </p:spPr>
      </p:pic>
      <p:sp>
        <p:nvSpPr>
          <p:cNvPr id="7" name="5-конечная звезда 6"/>
          <p:cNvSpPr/>
          <p:nvPr/>
        </p:nvSpPr>
        <p:spPr>
          <a:xfrm>
            <a:off x="539552" y="1628800"/>
            <a:ext cx="2088232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300192" y="1484784"/>
            <a:ext cx="1778496" cy="11304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11960" y="1844824"/>
            <a:ext cx="842392" cy="8423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Затем когда все части будут приклеены, в проделанные отверстия вставляем коктельные трубочки , и обрезаем их до нужной длинны, наша лошадка встала на ножки.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0113" y="3068836"/>
            <a:ext cx="3595687" cy="2696765"/>
          </a:xfrm>
        </p:spPr>
      </p:pic>
      <p:pic>
        <p:nvPicPr>
          <p:cNvPr id="8" name="Содержимое 7" descr="DSC034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7920" y="2507580"/>
            <a:ext cx="4108880" cy="3081660"/>
          </a:xfrm>
        </p:spPr>
      </p:pic>
      <p:sp>
        <p:nvSpPr>
          <p:cNvPr id="6" name="5-конечная звезда 5"/>
          <p:cNvSpPr/>
          <p:nvPr/>
        </p:nvSpPr>
        <p:spPr>
          <a:xfrm>
            <a:off x="899592" y="1556792"/>
            <a:ext cx="2448272" cy="986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380312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4048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Такие занятия с детьми не только позволяют с пользой провести досуг, но так же способствуют развитию пространственного мышления, работы мелкой моторики рук, глазомера и творческой фантазии.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3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5-конечная звезда 6"/>
          <p:cNvSpPr/>
          <p:nvPr/>
        </p:nvSpPr>
        <p:spPr>
          <a:xfrm>
            <a:off x="539552" y="1124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20272" y="1124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67544" y="55172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923928" y="55172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812360" y="6165304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380312" y="5589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02.04.2014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6F95-BCD0-4B04-9BA2-0576BC1FD1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317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 класс конструирование из бросового материала «Символ года 2014 – синяя лошадка» </vt:lpstr>
      <vt:lpstr>Государственное бюджетное дошкольное образовательное учреждение детский сад № 20  Василеостровского района Санкт –Петербурга.        Развитие творческих способностей у детей, совершенствование мелкой моторики рук, формирование умений и навыков работы с различными материалами, приспособлениями и инструментами.   Мастер класс конструирование из бросового материала «Символ года  2014 – синяя лошадка.                                                                                                                                                                                                       Воспитатель: Иванова Е.В.          </vt:lpstr>
      <vt:lpstr>Презентация PowerPoint</vt:lpstr>
      <vt:lpstr>Вам понадобится следующий материал: • гофрированная синяя бумага заготовки (16*16, 5*8,  5*12 см) • картонная основа для туалетной бумаги  • коктельные трубочки; • обведенный трафарет головы лошади, которую дети вырезают самостоятельно; • простые карандаши и фломастеры; • ножницы, кисточки, клей; можно украсить готовое изделие паетками. </vt:lpstr>
      <vt:lpstr>Положить рулон от туалетной бумаги на край  заготовки  (16*16 см) смажьте ее клеем и заверните, остатки бумаги с краев загните во внутрь</vt:lpstr>
      <vt:lpstr>Обведенный трафарет головы лошади надо вырезать, прежде чем склеить две части между собой, надо между ними вложить заготовку гривы (5*8 см) Обозначенное место пунктирной линей склевать не надо.</vt:lpstr>
      <vt:lpstr>Фломастером рисуем глаза, ноздри и уздечку, затем  не склеенные обозначенные пунктирной линии части шеи  приклеиваем к готовому туловищу лошадки к которому из полоски (5*12 см) гофрированной бумаги сложенной гармошкой  и нарезанной соломкой приклеиваем хвост лошади.</vt:lpstr>
      <vt:lpstr>Затем когда все части будут приклеены, в проделанные отверстия вставляем коктельные трубочки , и обрезаем их до нужной длинны, наша лошадка встала на ножки.</vt:lpstr>
      <vt:lpstr>Такие занятия с детьми не только позволяют с пользой провести досуг, но так же способствуют развитию пространственного мышления, работы мелкой моторики рук, глазомера и творческой фантазии.</vt:lpstr>
      <vt:lpstr>Полюбовавшись на результаты нашего труда, мы с детьми с радостью отпускаем наш табунчик лошадок - символ 2014 года.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конструирование из бросового материала «Символ года 2014 – синяя лошадка»</dc:title>
  <dc:creator>Елена</dc:creator>
  <cp:lastModifiedBy>Анастасия</cp:lastModifiedBy>
  <cp:revision>30</cp:revision>
  <cp:lastPrinted>2014-02-19T17:27:18Z</cp:lastPrinted>
  <dcterms:created xsi:type="dcterms:W3CDTF">2014-01-29T15:33:23Z</dcterms:created>
  <dcterms:modified xsi:type="dcterms:W3CDTF">2014-04-02T13:28:19Z</dcterms:modified>
</cp:coreProperties>
</file>