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1" r:id="rId4"/>
    <p:sldId id="262" r:id="rId5"/>
    <p:sldId id="256" r:id="rId6"/>
    <p:sldId id="268" r:id="rId7"/>
    <p:sldId id="263" r:id="rId8"/>
    <p:sldId id="264" r:id="rId9"/>
    <p:sldId id="265" r:id="rId10"/>
    <p:sldId id="266" r:id="rId11"/>
    <p:sldId id="25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71" d="100"/>
          <a:sy n="71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7E77-9986-447A-940B-1990B6627BE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01D3-0C67-431A-9137-5B7F3AAC2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01D3-0C67-431A-9137-5B7F3AAC26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D9F9-117F-48B4-B473-5E254E465ED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1A68-4E61-4009-B171-9F3D76E3B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90188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МОЙДОДЫРА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786058"/>
            <a:ext cx="4357717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142984"/>
            <a:ext cx="4857784" cy="5903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214290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Зеркало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47838"/>
            <a:ext cx="3810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85918" y="428604"/>
            <a:ext cx="5186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 фразу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214554"/>
            <a:ext cx="8072494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мероприятии мы вспомнили…</a:t>
            </a:r>
          </a:p>
          <a:p>
            <a:pPr marL="457200" indent="-457200">
              <a:buAutoNum type="arabicPeriod"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 узнал…</a:t>
            </a:r>
          </a:p>
          <a:p>
            <a:pPr marL="457200" indent="-457200">
              <a:buAutoNum type="arabicPeriod"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было интересно…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357562"/>
            <a:ext cx="2928926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42773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3500438"/>
            <a:ext cx="7715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57298"/>
            <a:ext cx="4645052" cy="3650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3643338" cy="42862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000232" y="285728"/>
            <a:ext cx="482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Зубная щётка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690620" cy="5431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3857620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4262381" cy="247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1714488"/>
            <a:ext cx="6429420" cy="407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1431925" cy="116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430"/>
            <a:ext cx="1431925" cy="92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14338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071678"/>
            <a:ext cx="1431925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357562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28992" y="357166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Мыло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1785926"/>
            <a:ext cx="6715172" cy="50783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мою руки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Сильно намочите руки.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Возьмите мыло.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Намыливайте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руки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обеих сторон.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Намыливайте руки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пальцами.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5. Полощите руки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чистой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водой.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66"/>
            <a:ext cx="81720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мытья рук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71224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рисунки\анимашки\танцы спорт\126598fc0d9c1fe87eb0b111e43e8a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71612"/>
            <a:ext cx="52085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рисунки\анимашки\танцы спорт\sporta-49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357562"/>
            <a:ext cx="59721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рисунки\анимашки\танцы спорт\sporta-109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500174"/>
            <a:ext cx="34337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рисунки\анимашки\танцы спорт\sports-3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643050"/>
            <a:ext cx="4592637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рисунки\анимашки\танцы спорт\3fde2f8e4bcce9d1d1dee2ce082a06f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714375"/>
            <a:ext cx="44037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рисунки\анимашки\танцы спорт\5ba19a1d79cb449be32002025714f5b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0" y="1143000"/>
            <a:ext cx="328612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рисунки\анимашки\танцы спорт\165432618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714356"/>
            <a:ext cx="6251575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00240"/>
            <a:ext cx="2501912" cy="167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00570"/>
            <a:ext cx="25769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64344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285728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Ножницы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b="10102"/>
          <a:stretch>
            <a:fillRect/>
          </a:stretch>
        </p:blipFill>
        <p:spPr bwMode="auto">
          <a:xfrm>
            <a:off x="6715140" y="1357298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7200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214290"/>
            <a:ext cx="57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Носовой платок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857364"/>
            <a:ext cx="3425209" cy="257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143512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4290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71736" y="214290"/>
            <a:ext cx="393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расчёска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73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Сергей</cp:lastModifiedBy>
  <cp:revision>30</cp:revision>
  <dcterms:created xsi:type="dcterms:W3CDTF">2012-04-05T03:59:11Z</dcterms:created>
  <dcterms:modified xsi:type="dcterms:W3CDTF">2014-11-25T14:00:39Z</dcterms:modified>
</cp:coreProperties>
</file>