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sldIdLst>
    <p:sldId id="256" r:id="rId2"/>
    <p:sldId id="258" r:id="rId3"/>
    <p:sldId id="259" r:id="rId4"/>
    <p:sldId id="257" r:id="rId5"/>
    <p:sldId id="260" r:id="rId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1FB163F-12C2-4FAD-8EBD-7DF17BE3B7B3}" type="datetimeFigureOut">
              <a:rPr lang="ru-RU"/>
              <a:pPr>
                <a:defRPr/>
              </a:pPr>
              <a:t>01.11.2012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0D8FA49-311E-4A10-8920-D44FD22AC8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F326E-A5D0-4AAC-80E2-8A607CB84715}" type="datetime1">
              <a:rPr lang="ru-RU"/>
              <a:pPr>
                <a:defRPr/>
              </a:pPr>
              <a:t>01.11.2012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A20F-B93C-48BD-856C-DB442D2F14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33359D-8216-42ED-ABF4-665FE7D19ECF}" type="datetime1">
              <a:rPr lang="ru-RU"/>
              <a:pPr>
                <a:defRPr/>
              </a:pPr>
              <a:t>01.11.2012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5058D-41AF-4476-9CB6-481A3EE65E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D2659-96D8-45ED-8971-9A7696AA6BFD}" type="datetime1">
              <a:rPr lang="ru-RU"/>
              <a:pPr>
                <a:defRPr/>
              </a:pPr>
              <a:t>01.11.2012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EB0167-8B26-4C0D-AAE7-2AA61FB746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3F58C-5634-401B-B7DA-1204A5E0F0AC}" type="datetime1">
              <a:rPr lang="ru-RU"/>
              <a:pPr>
                <a:defRPr/>
              </a:pPr>
              <a:t>01.11.2012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E0DAE-02AB-489B-8E1C-4093992E3A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FBC10-7DB7-4472-8CB3-F7FD843CD67A}" type="datetime1">
              <a:rPr lang="ru-RU"/>
              <a:pPr>
                <a:defRPr/>
              </a:pPr>
              <a:t>01.11.2012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77DF7-B452-421C-9090-74979FD62E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21613-D600-4494-B587-4D4E80DF6043}" type="datetime1">
              <a:rPr lang="ru-RU"/>
              <a:pPr>
                <a:defRPr/>
              </a:pPr>
              <a:t>01.11.2012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9BD72-6D35-4D73-A7D9-8A547F6C71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89EB96-27D4-40B1-ACA5-3035C929C2BE}" type="datetime1">
              <a:rPr lang="ru-RU"/>
              <a:pPr>
                <a:defRPr/>
              </a:pPr>
              <a:t>01.11.2012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BDFE2-7EAC-4735-BAEA-DC3B1FF52C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8AB17-7CEE-444F-A929-0C0C10F10A98}" type="datetime1">
              <a:rPr lang="ru-RU"/>
              <a:pPr>
                <a:defRPr/>
              </a:pPr>
              <a:t>01.11.2012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82678-675F-49C0-9EE1-1C8CADA940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9B3EE-8B0D-45FF-BF5A-C6FE21B4D79E}" type="datetime1">
              <a:rPr lang="ru-RU"/>
              <a:pPr>
                <a:defRPr/>
              </a:pPr>
              <a:t>01.11.2012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DDC4F-9277-4783-9A4D-BE4E9F6EE5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8FCF91-69ED-467B-886B-14C9813A9333}" type="datetime1">
              <a:rPr lang="ru-RU"/>
              <a:pPr>
                <a:defRPr/>
              </a:pPr>
              <a:t>01.11.2012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1B871D-9A6D-4D3A-B803-01D18AB1FB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50D5F-2041-4679-AA81-D1E8AAFBB685}" type="datetime1">
              <a:rPr lang="ru-RU"/>
              <a:pPr>
                <a:defRPr/>
              </a:pPr>
              <a:t>01.11.2012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5262A-6CCE-4E7C-AEBC-EE56FDF3C2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0D1A92B-30BF-4D77-ABE7-A69B31D418C8}" type="datetime1">
              <a:rPr lang="ru-RU"/>
              <a:pPr>
                <a:defRPr/>
              </a:pPr>
              <a:t>01.11.2012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6662AAF-E6F8-43AF-BBFA-62BC3899C4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8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Геометрические фигуры</a:t>
            </a:r>
            <a:endParaRPr lang="ru-RU" sz="4800" dirty="0" smtClean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1"/>
                </a:solidFill>
              </a:rPr>
              <a:t>Презентация к занятию по </a:t>
            </a:r>
            <a:r>
              <a:rPr lang="ru-RU" dirty="0" err="1" smtClean="0">
                <a:solidFill>
                  <a:schemeClr val="tx1"/>
                </a:solidFill>
              </a:rPr>
              <a:t>предшкольной</a:t>
            </a:r>
            <a:r>
              <a:rPr lang="ru-RU" dirty="0" smtClean="0">
                <a:solidFill>
                  <a:schemeClr val="tx1"/>
                </a:solidFill>
              </a:rPr>
              <a:t> подготовке</a:t>
            </a:r>
            <a:endParaRPr lang="ru-RU" dirty="0" smtClean="0">
              <a:solidFill>
                <a:schemeClr val="tx1"/>
              </a:solidFill>
            </a:endParaRPr>
          </a:p>
        </p:txBody>
      </p:sp>
      <p:pic>
        <p:nvPicPr>
          <p:cNvPr id="2052" name="Picture 2" descr="H:\Documents and Settings\Aida\Рабочий стол\НОвая ГРАФИКА сборник\блестяшки\БАБОЧКИ\35.3-web[1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785813"/>
            <a:ext cx="890587" cy="254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2" descr="H:\Documents and Settings\Aida\Рабочий стол\НОвая ГРАФИКА сборник\блестяшки\БАБОЧКИ\35.3-web[1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358063" y="3046413"/>
            <a:ext cx="1071562" cy="243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5805264"/>
            <a:ext cx="2133600" cy="916211"/>
          </a:xfrm>
        </p:spPr>
        <p:txBody>
          <a:bodyPr/>
          <a:lstStyle/>
          <a:p>
            <a:pPr>
              <a:defRPr/>
            </a:pPr>
            <a:fld id="{4383F58C-5634-401B-B7DA-1204A5E0F0AC}" type="datetime1">
              <a:rPr lang="ru-RU" smtClean="0"/>
              <a:pPr>
                <a:defRPr/>
              </a:pPr>
              <a:t>01.11.2012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3E0DAE-02AB-489B-8E1C-4093992E3A0D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2627784" y="836712"/>
            <a:ext cx="3672408" cy="36004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15616" y="4581128"/>
            <a:ext cx="66247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КРУГ</a:t>
            </a:r>
            <a:endParaRPr lang="ru-RU" sz="44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83F58C-5634-401B-B7DA-1204A5E0F0AC}" type="datetime1">
              <a:rPr lang="ru-RU" smtClean="0"/>
              <a:pPr>
                <a:defRPr/>
              </a:pPr>
              <a:t>01.11.2012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3E0DAE-02AB-489B-8E1C-4093992E3A0D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979712" y="1628800"/>
            <a:ext cx="4464496" cy="208823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547664" y="3789040"/>
            <a:ext cx="52565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600" dirty="0" smtClean="0">
              <a:solidFill>
                <a:schemeClr val="tx2"/>
              </a:solidFill>
            </a:endParaRPr>
          </a:p>
          <a:p>
            <a:pPr algn="ctr"/>
            <a:r>
              <a:rPr lang="ru-RU" sz="3600" dirty="0" smtClean="0">
                <a:solidFill>
                  <a:schemeClr val="tx2"/>
                </a:solidFill>
              </a:rPr>
              <a:t>ПРЯМОУГОЛЬНИК</a:t>
            </a:r>
            <a:endParaRPr lang="ru-RU" sz="36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42042A7-B324-4A1D-99CB-7B6CEDBA6EC0}" type="datetime1">
              <a:rPr lang="ru-RU"/>
              <a:pPr>
                <a:defRPr/>
              </a:pPr>
              <a:t>01.11.2012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C7F80A-D194-4F3F-AE74-863D7D8FF8EB}" type="slidenum">
              <a:rPr lang="ru-RU"/>
              <a:pPr>
                <a:defRPr/>
              </a:pPr>
              <a:t>4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627784" y="980728"/>
            <a:ext cx="3456384" cy="302433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259632" y="4797152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tx2"/>
                </a:solidFill>
              </a:rPr>
              <a:t>КВАДРАТ</a:t>
            </a:r>
            <a:endParaRPr lang="ru-RU" sz="36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83F58C-5634-401B-B7DA-1204A5E0F0AC}" type="datetime1">
              <a:rPr lang="ru-RU" smtClean="0"/>
              <a:pPr>
                <a:defRPr/>
              </a:pPr>
              <a:t>01.11.2012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3E0DAE-02AB-489B-8E1C-4093992E3A0D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1907704" y="260648"/>
            <a:ext cx="4680520" cy="4392488"/>
          </a:xfrm>
          <a:prstGeom prst="triangl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43608" y="4869160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tx2"/>
                </a:solidFill>
              </a:rPr>
              <a:t>ТРЕУГОЛЬНИК</a:t>
            </a:r>
            <a:endParaRPr lang="ru-RU" sz="36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нач.школа 10. Природ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нач.школа 10. Природа</Template>
  <TotalTime>16</TotalTime>
  <Words>20</Words>
  <Application>Microsoft Office PowerPoint</Application>
  <PresentationFormat>Экран (4:3)</PresentationFormat>
  <Paragraphs>15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нач.школа 10. Природа</vt:lpstr>
      <vt:lpstr>Геометрические фигуры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Арашина</dc:creator>
  <cp:lastModifiedBy>BEST</cp:lastModifiedBy>
  <cp:revision>3</cp:revision>
  <dcterms:created xsi:type="dcterms:W3CDTF">2011-04-10T09:19:29Z</dcterms:created>
  <dcterms:modified xsi:type="dcterms:W3CDTF">2012-11-01T09:20:13Z</dcterms:modified>
</cp:coreProperties>
</file>