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04" autoAdjust="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7331-8486-457E-AA2B-4B5876A7AA0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05685-45D8-4331-AD0A-F595B39F769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7331-8486-457E-AA2B-4B5876A7AA0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05685-45D8-4331-AD0A-F595B39F7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7331-8486-457E-AA2B-4B5876A7AA0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05685-45D8-4331-AD0A-F595B39F7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7331-8486-457E-AA2B-4B5876A7AA0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05685-45D8-4331-AD0A-F595B39F769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7331-8486-457E-AA2B-4B5876A7AA0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05685-45D8-4331-AD0A-F595B39F7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7331-8486-457E-AA2B-4B5876A7AA0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05685-45D8-4331-AD0A-F595B39F769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7331-8486-457E-AA2B-4B5876A7AA0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05685-45D8-4331-AD0A-F595B39F769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7331-8486-457E-AA2B-4B5876A7AA0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05685-45D8-4331-AD0A-F595B39F7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7331-8486-457E-AA2B-4B5876A7AA0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05685-45D8-4331-AD0A-F595B39F7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7331-8486-457E-AA2B-4B5876A7AA0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05685-45D8-4331-AD0A-F595B39F7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7331-8486-457E-AA2B-4B5876A7AA0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05685-45D8-4331-AD0A-F595B39F769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7B7331-8486-457E-AA2B-4B5876A7AA0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805685-45D8-4331-AD0A-F595B39F769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586" y="2132856"/>
            <a:ext cx="7772400" cy="147002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Открытое занятие во второй младшей группе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013" y="4797152"/>
            <a:ext cx="7859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«Путешествие на ферму»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689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Итог :</a:t>
            </a:r>
            <a:r>
              <a:rPr lang="ru-RU" sz="2400" dirty="0"/>
              <a:t>Где мы сегодня побывали?</a:t>
            </a:r>
            <a:br>
              <a:rPr lang="ru-RU" sz="2400" dirty="0"/>
            </a:br>
            <a:r>
              <a:rPr lang="ru-RU" sz="2400" dirty="0"/>
              <a:t>-Мы были на ферме.</a:t>
            </a:r>
            <a:br>
              <a:rPr lang="ru-RU" sz="2400" dirty="0"/>
            </a:br>
            <a:r>
              <a:rPr lang="ru-RU" sz="2400" dirty="0"/>
              <a:t>-Что мы видели по дороге на ферму?</a:t>
            </a:r>
            <a:br>
              <a:rPr lang="ru-RU" sz="2400" dirty="0"/>
            </a:br>
            <a:r>
              <a:rPr lang="ru-RU" sz="2400" dirty="0"/>
              <a:t>-Мы нашли много маленьких грибов и один большой. Перепрыгнули через ручеек, прошли по мосту через реку, видели одну большую утку и много маленьких утят. А на ферме мы поселили домашних животных в большие дома.</a:t>
            </a:r>
            <a:br>
              <a:rPr lang="ru-RU" sz="2400" dirty="0"/>
            </a:br>
            <a:r>
              <a:rPr lang="ru-RU" sz="2400" dirty="0"/>
              <a:t>-Вам понравилось наше путешествие? (ответы детей)</a:t>
            </a:r>
            <a:br>
              <a:rPr lang="ru-RU" sz="2400" dirty="0"/>
            </a:br>
            <a:r>
              <a:rPr lang="ru-RU" sz="2400" dirty="0"/>
              <a:t>-И мне очень понравилось, как вы отвечали на мои вопросы. Молодцы!</a:t>
            </a:r>
            <a:br>
              <a:rPr lang="ru-RU" sz="2400" dirty="0"/>
            </a:br>
            <a:r>
              <a:rPr lang="ru-RU" sz="2400" dirty="0"/>
              <a:t> 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9766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Программное содержание</a:t>
            </a:r>
            <a:r>
              <a:rPr lang="ru-RU" u="sng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Учить находить один и много предметов: сравнивать предметы по ширине и величине; различать геометрические фигуры круг и квадрат.</a:t>
            </a:r>
          </a:p>
          <a:p>
            <a:pPr lvl="0"/>
            <a:r>
              <a:rPr lang="ru-RU" dirty="0"/>
              <a:t>Развивать умения детей отвечать полным ответом; обозначать предметы словами: широкий – узкий, большой – маленький; ввести в словарь детей слова: круг, квадрат.</a:t>
            </a:r>
          </a:p>
          <a:p>
            <a:pPr lvl="0"/>
            <a:r>
              <a:rPr lang="ru-RU" dirty="0"/>
              <a:t>Воспитывать любовь к домашним животным, желание заботиться о них.</a:t>
            </a:r>
          </a:p>
          <a:p>
            <a:pPr lvl="0"/>
            <a:r>
              <a:rPr lang="ru-RU" dirty="0"/>
              <a:t>Предупреждать детей об осторожном переходе по мосту.</a:t>
            </a:r>
          </a:p>
          <a:p>
            <a:pPr lvl="0"/>
            <a:r>
              <a:rPr lang="ru-RU" dirty="0"/>
              <a:t>Индивидуальная работа с Мишей Ш., Димой К., Вовой </a:t>
            </a:r>
            <a:r>
              <a:rPr lang="ru-RU" dirty="0" smtClean="0"/>
              <a:t>П.: учить </a:t>
            </a:r>
            <a:r>
              <a:rPr lang="ru-RU" dirty="0"/>
              <a:t>отвечать полным ответом.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53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ки\мамины\мамина работа\DSC062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6632"/>
            <a:ext cx="5410258" cy="433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4704" y="3005260"/>
            <a:ext cx="8964488" cy="38527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>
                <a:solidFill>
                  <a:schemeClr val="tx1"/>
                </a:solidFill>
              </a:rPr>
              <a:t>-</a:t>
            </a:r>
            <a:r>
              <a:rPr lang="ru-RU" dirty="0">
                <a:solidFill>
                  <a:schemeClr val="tx1"/>
                </a:solidFill>
              </a:rPr>
              <a:t>Ребята, вы любите путешествовать? У нас сегодня необычное занятие, мы с вами отправляемся в путешествие на ферму. Кто живет на ферме?(ответы детей)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-Каких домашних животных вы знаете? (ответы детей).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И так начнем наше путешествие, пойдемте за мной.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-Ой, ребята, смотрите, а что это у дороги  растёт? (елка)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-А что растет под ёлкой?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-Под ёлкой растут грибы.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-Сколько грибов</a:t>
            </a:r>
            <a:r>
              <a:rPr lang="ru-RU" dirty="0" smtClean="0">
                <a:solidFill>
                  <a:schemeClr val="tx1"/>
                </a:solidFill>
              </a:rPr>
              <a:t>?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ru-RU" dirty="0">
                <a:solidFill>
                  <a:schemeClr val="tx1"/>
                </a:solidFill>
              </a:rPr>
              <a:t>грибов много. (хоров. и инд. ответы).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-Какие грибы по размеру?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-Грибы маленькие. (хоров. и инд. ответы).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-А вот ещё один гриб. Он какой по размеру?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-Это большой гриб. (хоров. и инд. ответы).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-Сколько больших грибов?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-Большой гриб один. (хоров. и инд. ответы).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Вывод:</a:t>
            </a:r>
            <a:r>
              <a:rPr lang="ru-RU" dirty="0">
                <a:solidFill>
                  <a:schemeClr val="tx1"/>
                </a:solidFill>
              </a:rPr>
              <a:t> маленьких грибов много, а большой гриб один.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9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ки\мамины\мамина работа\DSC062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2014"/>
            <a:ext cx="5040560" cy="416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635768"/>
            <a:ext cx="9036496" cy="22222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Молодцы. Идем дальше. Посмотрите, впереди нас ручеёк. Давайте мы с вами попробуем перепрыгнуть ручеек? Все прыгаем. Перепрыгнули. А почему мы его смогли перепрыгнуть?(ответы детей).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-Мы смогли его перепрыгнуть, потому что он узкий.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-Какой ручеек, скажи Маша? Дима? Аня?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Вывод:</a:t>
            </a:r>
            <a:r>
              <a:rPr lang="ru-RU" dirty="0">
                <a:solidFill>
                  <a:schemeClr val="tx1"/>
                </a:solidFill>
              </a:rPr>
              <a:t> Ручеек узкий, мы смогли его перепрыгнуть.</a:t>
            </a:r>
          </a:p>
        </p:txBody>
      </p:sp>
    </p:spTree>
    <p:extLst>
      <p:ext uri="{BB962C8B-B14F-4D97-AF65-F5344CB8AC3E}">
        <p14:creationId xmlns:p14="http://schemas.microsoft.com/office/powerpoint/2010/main" val="7990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ки\мамины\мамина работа\DSC06226рроо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518457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5960" y="46100"/>
            <a:ext cx="8229600" cy="273482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3800" dirty="0"/>
              <a:t>Хорошо, пойдемте дальше. Ребята, а здесь река, а в реке кто то плавает. Кто это?</a:t>
            </a:r>
            <a:br>
              <a:rPr lang="ru-RU" sz="3800" dirty="0"/>
            </a:br>
            <a:r>
              <a:rPr lang="ru-RU" sz="3800" dirty="0"/>
              <a:t>-Это утка с утятами. . (хоров. и инд. ответы).</a:t>
            </a:r>
            <a:br>
              <a:rPr lang="ru-RU" sz="3800" dirty="0"/>
            </a:br>
            <a:r>
              <a:rPr lang="ru-RU" sz="3800" dirty="0"/>
              <a:t>-А утка какая по размеру?</a:t>
            </a:r>
            <a:br>
              <a:rPr lang="ru-RU" sz="3800" dirty="0"/>
            </a:br>
            <a:r>
              <a:rPr lang="ru-RU" sz="3800" dirty="0"/>
              <a:t>-Утка большая. . (хоров. и инд. ответы).</a:t>
            </a:r>
            <a:br>
              <a:rPr lang="ru-RU" sz="3800" dirty="0"/>
            </a:br>
            <a:r>
              <a:rPr lang="ru-RU" sz="3800" dirty="0"/>
              <a:t>-Правильно. А утята какие?</a:t>
            </a:r>
            <a:br>
              <a:rPr lang="ru-RU" sz="3800" dirty="0"/>
            </a:br>
            <a:r>
              <a:rPr lang="ru-RU" sz="3800" dirty="0"/>
              <a:t>-Утята маленькие. . (хоров. и инд. ответы).</a:t>
            </a:r>
            <a:br>
              <a:rPr lang="ru-RU" sz="3800" dirty="0"/>
            </a:br>
            <a:r>
              <a:rPr lang="ru-RU" sz="3800" dirty="0"/>
              <a:t>-А сколько утят?</a:t>
            </a:r>
            <a:br>
              <a:rPr lang="ru-RU" sz="3800" dirty="0"/>
            </a:br>
            <a:r>
              <a:rPr lang="ru-RU" sz="3800" dirty="0"/>
              <a:t>-Утят много.  (хоров. и инд. ответы).</a:t>
            </a:r>
            <a:br>
              <a:rPr lang="ru-RU" sz="3800" dirty="0"/>
            </a:br>
            <a:r>
              <a:rPr lang="ru-RU" sz="3800" dirty="0"/>
              <a:t>-Сколько уток?</a:t>
            </a:r>
            <a:br>
              <a:rPr lang="ru-RU" sz="3800" dirty="0"/>
            </a:br>
            <a:r>
              <a:rPr lang="ru-RU" sz="3800" dirty="0"/>
              <a:t>-Утка одна. . (хоров. и инд. ответы).</a:t>
            </a:r>
          </a:p>
          <a:p>
            <a:pPr marL="0" indent="0">
              <a:buNone/>
            </a:pPr>
            <a:r>
              <a:rPr lang="ru-RU" sz="3800" b="1" dirty="0"/>
              <a:t>Вывод:</a:t>
            </a:r>
            <a:r>
              <a:rPr lang="ru-RU" sz="3800" dirty="0"/>
              <a:t> Большая утка одна, а маленьких утят много.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25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ки\мамины\мамина работа\DSC06231лщж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8749"/>
            <a:ext cx="2941830" cy="25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994196"/>
            <a:ext cx="8229600" cy="30572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-Ребята , а мы можем реку перепрыгнуть, как ручеек перепрыгнули? (ответы детей).</a:t>
            </a:r>
            <a:br>
              <a:rPr lang="ru-RU" dirty="0"/>
            </a:br>
            <a:r>
              <a:rPr lang="ru-RU" dirty="0"/>
              <a:t>-А почему не можем?</a:t>
            </a:r>
            <a:br>
              <a:rPr lang="ru-RU" dirty="0"/>
            </a:br>
            <a:r>
              <a:rPr lang="ru-RU" dirty="0"/>
              <a:t>-Потому, что река широкая.  (хоров. и инд. ответы).</a:t>
            </a:r>
          </a:p>
          <a:p>
            <a:pPr marL="0" indent="0">
              <a:buNone/>
            </a:pPr>
            <a:r>
              <a:rPr lang="ru-RU" dirty="0"/>
              <a:t>Вывод: Мы не можем перепрыгнуть речку, потому что она широкая.</a:t>
            </a:r>
            <a:br>
              <a:rPr lang="ru-RU" dirty="0"/>
            </a:br>
            <a:r>
              <a:rPr lang="ru-RU" dirty="0"/>
              <a:t>-А как же нам перебраться на другой берег?</a:t>
            </a:r>
            <a:br>
              <a:rPr lang="ru-RU" dirty="0"/>
            </a:br>
            <a:r>
              <a:rPr lang="ru-RU" dirty="0"/>
              <a:t>-Молодцы! Конечно же, реку перейдем по мостику. Идем друг за другом, не толкаясь, чтобы не упасть в реку.</a:t>
            </a:r>
            <a:br>
              <a:rPr lang="ru-RU" dirty="0"/>
            </a:br>
            <a:r>
              <a:rPr lang="ru-RU" dirty="0"/>
              <a:t>-Вот мы с вами мы прошли по мосту. Устали? Давайте поиграем в игру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102" name="Picture 6" descr="D:\фотки\мамины\мамина работа\DSC06230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099" y="825844"/>
            <a:ext cx="271560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фотки\мамины\мамина работа\DSC06228мп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8" y="0"/>
            <a:ext cx="2898937" cy="267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66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фотки\мамины\мамина работа\DSC062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16632"/>
            <a:ext cx="3240361" cy="280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фотки\мамины\мамина работа\DSC062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3312368" cy="280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фотки\мамины\мамина работа\DSC062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429000"/>
            <a:ext cx="324036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фотки\мамины\мамина работа\DSC062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92" y="3398972"/>
            <a:ext cx="3607377" cy="291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99792" y="2492896"/>
            <a:ext cx="3438535" cy="1872208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Игра «Вышла курочка гулять»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Вышла курочка гулять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Свежей травки пощипать.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А за ней ребятки, желтые цыплятки.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Ко-ко-ко, ко-ко-ко (стучат пальцем по полу)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Не ходите далеко (грозят пальцем)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Съели толстого жука, дождевого червяка.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Выпили водицы (запрокинуть голову вверх)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Полно корытце (руки в стороны)</a:t>
            </a:r>
          </a:p>
        </p:txBody>
      </p:sp>
    </p:spTree>
    <p:extLst>
      <p:ext uri="{BB962C8B-B14F-4D97-AF65-F5344CB8AC3E}">
        <p14:creationId xmlns:p14="http://schemas.microsoft.com/office/powerpoint/2010/main" val="397062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фотки\мамины\мамина работа\DSC06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36912"/>
            <a:ext cx="489654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98" y="0"/>
            <a:ext cx="8640960" cy="6093296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/>
              <a:t>-</a:t>
            </a:r>
            <a:r>
              <a:rPr lang="ru-RU" sz="1600" dirty="0"/>
              <a:t>Молодцы!  Вот мы с вами и дошли до фермы. Посмотрите, на зеленом лугу пасутся домашние животные.</a:t>
            </a:r>
            <a:br>
              <a:rPr lang="ru-RU" sz="1600" dirty="0"/>
            </a:br>
            <a:r>
              <a:rPr lang="ru-RU" sz="1600" dirty="0"/>
              <a:t>-Каких домашних животных вы здесь видите? (ответы детей)</a:t>
            </a:r>
            <a:br>
              <a:rPr lang="ru-RU" sz="1600" dirty="0"/>
            </a:br>
            <a:r>
              <a:rPr lang="ru-RU" sz="1600" dirty="0"/>
              <a:t>-Кто это? (Это лошади.)</a:t>
            </a:r>
            <a:br>
              <a:rPr lang="ru-RU" sz="1600" dirty="0"/>
            </a:br>
            <a:r>
              <a:rPr lang="ru-RU" sz="1600" dirty="0"/>
              <a:t>-Сколько лошадей?(много)</a:t>
            </a:r>
            <a:br>
              <a:rPr lang="ru-RU" sz="1600" dirty="0"/>
            </a:br>
            <a:r>
              <a:rPr lang="ru-RU" sz="1600" dirty="0"/>
              <a:t>-А это кто? (Это коровы)</a:t>
            </a:r>
            <a:br>
              <a:rPr lang="ru-RU" sz="1600" dirty="0"/>
            </a:br>
            <a:r>
              <a:rPr lang="ru-RU" sz="1600" dirty="0"/>
              <a:t>-Сколько коров? (коров много)</a:t>
            </a:r>
            <a:br>
              <a:rPr lang="ru-RU" sz="1600" dirty="0"/>
            </a:br>
            <a:r>
              <a:rPr lang="ru-RU" sz="1600" dirty="0"/>
              <a:t>-Посмотрите сюда, кто это? (Это бык)</a:t>
            </a:r>
            <a:br>
              <a:rPr lang="ru-RU" sz="1600" dirty="0"/>
            </a:br>
            <a:r>
              <a:rPr lang="ru-RU" sz="1600" dirty="0"/>
              <a:t>-А сколько быков? (Бык один)</a:t>
            </a:r>
            <a:br>
              <a:rPr lang="ru-RU" sz="1600" dirty="0"/>
            </a:br>
            <a:r>
              <a:rPr lang="ru-RU" sz="1600" dirty="0"/>
              <a:t>-Сколько домашних животных на ферме?</a:t>
            </a:r>
            <a:br>
              <a:rPr lang="ru-RU" sz="1600" dirty="0"/>
            </a:br>
            <a:r>
              <a:rPr lang="ru-RU" sz="1600" dirty="0"/>
              <a:t>-Домашних животных много. (хоров. 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инд</a:t>
            </a:r>
            <a:r>
              <a:rPr lang="ru-RU" sz="1600" dirty="0"/>
              <a:t>. ответы).</a:t>
            </a:r>
            <a:br>
              <a:rPr lang="ru-RU" sz="1600" dirty="0"/>
            </a:br>
            <a:r>
              <a:rPr lang="ru-RU" sz="1600" b="1" dirty="0"/>
              <a:t>Вывод:</a:t>
            </a:r>
            <a:r>
              <a:rPr lang="ru-RU" sz="1600" dirty="0"/>
              <a:t> На ферме живет много </a:t>
            </a:r>
            <a:r>
              <a:rPr lang="ru-RU" sz="1600" dirty="0" smtClean="0"/>
              <a:t>домашних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/>
              <a:t>животных.</a:t>
            </a:r>
            <a:br>
              <a:rPr lang="ru-RU" sz="1600" dirty="0"/>
            </a:br>
            <a:r>
              <a:rPr lang="ru-RU" sz="1600" dirty="0"/>
              <a:t>-Когда наступает ночь, животные </a:t>
            </a:r>
            <a:r>
              <a:rPr lang="ru-RU" sz="1600" dirty="0" smtClean="0"/>
              <a:t>ложатся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/>
              <a:t>спать. Давайте мы их с вами расселим в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домики</a:t>
            </a:r>
            <a:r>
              <a:rPr lang="ru-RU" sz="1600" dirty="0"/>
              <a:t>, но домики не простые.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Посмотрите</a:t>
            </a:r>
            <a:r>
              <a:rPr lang="ru-RU" sz="1600" dirty="0"/>
              <a:t>:</a:t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6541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34680" cy="3154362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Дидактическая игра «Кто, где живет?»</a:t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dirty="0"/>
              <a:t>-Что это? (круг)</a:t>
            </a:r>
            <a:br>
              <a:rPr lang="ru-RU" sz="2400" dirty="0"/>
            </a:br>
            <a:r>
              <a:rPr lang="ru-RU" sz="2400" dirty="0"/>
              <a:t>-В этот домик  мы поселим коров и быка.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7171" name="Picture 3" descr="D:\фотки\мамины\мамина работа\DSC06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63084"/>
            <a:ext cx="3888432" cy="30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99992" y="4099473"/>
            <a:ext cx="4542592" cy="2303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-А это что за фигура? (это квадрат)</a:t>
            </a:r>
            <a:br>
              <a:rPr lang="ru-RU" sz="2400" dirty="0" smtClean="0"/>
            </a:br>
            <a:r>
              <a:rPr lang="ru-RU" sz="2400" dirty="0" smtClean="0"/>
              <a:t>-В этот домик мы поселим лошадок. Возьмите по одному животному, какое хотите и уложите спать в домики.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7172" name="Picture 4" descr="D:\фотки\мамины\мамина работа\DSC062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53283"/>
            <a:ext cx="3888433" cy="315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05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106</TotalTime>
  <Words>290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Открытое занятие во второй младшей группе</vt:lpstr>
      <vt:lpstr>Программное содержание: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-Молодцы!  Вот мы с вами и дошли до фермы. Посмотрите, на зеленом лугу пасутся домашние животные. -Каких домашних животных вы здесь видите? (ответы детей) -Кто это? (Это лошади.) -Сколько лошадей?(много) -А это кто? (Это коровы) -Сколько коров? (коров много) -Посмотрите сюда, кто это? (Это бык) -А сколько быков? (Бык один) -Сколько домашних животных на ферме? -Домашних животных много. (хоров. и  инд. ответы). Вывод: На ферме живет много домашних  животных. -Когда наступает ночь, животные ложатся  спать. Давайте мы их с вами расселим в  домики, но домики не простые.  Посмотрите: </vt:lpstr>
      <vt:lpstr>Дидактическая игра «Кто, где живет?»  -Что это? (круг) -В этот домик  мы поселим коров и быка. </vt:lpstr>
      <vt:lpstr>Итог :Где мы сегодня побывали? -Мы были на ферме. -Что мы видели по дороге на ферму? -Мы нашли много маленьких грибов и один большой. Перепрыгнули через ручеек, прошли по мосту через реку, видели одну большую утку и много маленьких утят. А на ферме мы поселили домашних животных в большие дома. -Вам понравилось наше путешествие? (ответы детей) -И мне очень понравилось, как вы отвечали на мои вопросы. Молодцы!  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Открытое занятие во второй младшей группе</dc:title>
  <dc:creator>User</dc:creator>
  <cp:lastModifiedBy>User</cp:lastModifiedBy>
  <cp:revision>13</cp:revision>
  <dcterms:created xsi:type="dcterms:W3CDTF">2012-10-16T13:41:11Z</dcterms:created>
  <dcterms:modified xsi:type="dcterms:W3CDTF">2012-10-16T21:05:24Z</dcterms:modified>
</cp:coreProperties>
</file>