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FCC"/>
    <a:srgbClr val="3E28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AA3B-D10C-4911-B29C-221CEA9D1AB1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D247E-729C-424A-B128-E4D50B377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47E-729C-424A-B128-E4D50B3770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47E-729C-424A-B128-E4D50B3770A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47E-729C-424A-B128-E4D50B3770A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5B9C-C4E7-421E-8262-1A84303B7788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98E6-39B9-4AAC-BF7C-CF73A4C0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C:\Documents%20and%20Settings\Admin\&#1052;&#1086;&#1080;%20&#1076;&#1086;&#1082;&#1091;&#1084;&#1077;&#1085;&#1090;&#1099;\09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C:\Documents%20and%20Settings\Admin\&#1052;&#1086;&#1080;%20&#1076;&#1086;&#1082;&#1091;&#1084;&#1077;&#1085;&#1090;&#1099;\07.mp3" TargetMode="External"/><Relationship Id="rId1" Type="http://schemas.openxmlformats.org/officeDocument/2006/relationships/audio" Target="file:///C:\Documents%20and%20Settings\Admin\&#1052;&#1086;&#1080;%20&#1076;&#1086;&#1082;&#1091;&#1084;&#1077;&#1085;&#1090;&#1099;\26%20&#1044;&#1086;&#1088;&#1086;&#1078;&#1082;&#1072;%2026.wma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Local%20Settings\Temporary%20Internet%20Files\Content.IE5\RPK9YN49\MS900074325%5b1%5d.mid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1714488"/>
            <a:ext cx="46434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Конспект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занятия в средней группе по формированию элементарных математических представлений «Поможем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Карлсону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gornovosti.ru/static/images/archive/2510/karlson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500438"/>
            <a:ext cx="1928826" cy="2363839"/>
          </a:xfrm>
          <a:prstGeom prst="rect">
            <a:avLst/>
          </a:prstGeom>
          <a:noFill/>
        </p:spPr>
      </p:pic>
      <p:pic>
        <p:nvPicPr>
          <p:cNvPr id="15361" name="Picture 1" descr="C:\Documents and Settings\Admin\Мои документы\school04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840" y="20805"/>
            <a:ext cx="2804890" cy="2220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57214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Составила воспитатель Петрова Л.В. МБДОУ «Детский сад №26 компенсирующего вида»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6500834"/>
            <a:ext cx="1428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Чебоксары 2012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26 Дорожка 2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29124" y="3286124"/>
            <a:ext cx="304800" cy="295276"/>
          </a:xfrm>
          <a:prstGeom prst="rect">
            <a:avLst/>
          </a:prstGeom>
        </p:spPr>
      </p:pic>
      <p:pic>
        <p:nvPicPr>
          <p:cNvPr id="8" name="26 Дорожка 2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07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07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09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26 Дорожка 2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908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848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5254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397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9863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986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9863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908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78674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400" dirty="0"/>
              <a:t>Вагон какого цвета нам нужен, чтобы мы все поместились?</a:t>
            </a:r>
          </a:p>
          <a:p>
            <a:r>
              <a:rPr lang="ru-RU" sz="1400" dirty="0"/>
              <a:t>Достаньте коробочки с палочками и постройте поезд, чтобы вы</a:t>
            </a:r>
          </a:p>
          <a:p>
            <a:r>
              <a:rPr lang="ru-RU" sz="1400" dirty="0"/>
              <a:t>поместились в этом поезде?</a:t>
            </a:r>
          </a:p>
          <a:p>
            <a:r>
              <a:rPr lang="ru-RU" sz="1400" dirty="0"/>
              <a:t>Сколько девочек и мальчиков может ехать в этом поезде?</a:t>
            </a:r>
          </a:p>
          <a:p>
            <a:r>
              <a:rPr lang="ru-RU" sz="1400" dirty="0"/>
              <a:t>-Если здесь едет 1 мальчик, то сколько может ехать девочек?</a:t>
            </a:r>
          </a:p>
          <a:p>
            <a:r>
              <a:rPr lang="ru-RU" sz="1400" dirty="0"/>
              <a:t>-Если едет 2 мальчика?</a:t>
            </a:r>
          </a:p>
          <a:p>
            <a:r>
              <a:rPr lang="ru-RU" sz="1400" dirty="0"/>
              <a:t>-Если едет 3 мальчика?</a:t>
            </a:r>
          </a:p>
          <a:p>
            <a:r>
              <a:rPr lang="ru-RU" sz="1400" dirty="0"/>
              <a:t>-Если едет 4 мальчика?</a:t>
            </a:r>
          </a:p>
          <a:p>
            <a:r>
              <a:rPr lang="ru-RU" sz="1400" dirty="0"/>
              <a:t>-Если едет 5 мальчиков?</a:t>
            </a:r>
          </a:p>
          <a:p>
            <a:r>
              <a:rPr lang="ru-RU" sz="1400" dirty="0"/>
              <a:t>-Если едет 6 мальчиков?</a:t>
            </a:r>
          </a:p>
          <a:p>
            <a:r>
              <a:rPr lang="ru-RU" sz="1400" dirty="0"/>
              <a:t>-Сможем ли мы поместиться в этом вагоне?</a:t>
            </a:r>
          </a:p>
          <a:p>
            <a:r>
              <a:rPr lang="ru-RU" sz="1400" dirty="0"/>
              <a:t>-Тогда купим билеты в кассе и поедем.</a:t>
            </a:r>
          </a:p>
          <a:p>
            <a:r>
              <a:rPr lang="ru-RU" sz="1400" dirty="0"/>
              <a:t>-Какого цвета билет -на такое место по порядку мы сядем </a:t>
            </a:r>
          </a:p>
        </p:txBody>
      </p:sp>
      <p:pic>
        <p:nvPicPr>
          <p:cNvPr id="3" name="Picture 4" descr="C:\Documents and Settings\Admin\Local Settings\Temporary Internet Files\Content.IE5\FGJMNMQE\MC9004134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14884"/>
            <a:ext cx="2071702" cy="18541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57422" y="6215082"/>
            <a:ext cx="3929090" cy="500066"/>
          </a:xfrm>
          <a:prstGeom prst="rect">
            <a:avLst/>
          </a:prstGeom>
          <a:solidFill>
            <a:srgbClr val="E91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6" name="Picture 2" descr="C:\Documents and Settings\Admin\Local Settings\Temporary Internet Files\Content.IE5\O1IMSIEA\MM90036530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786058"/>
            <a:ext cx="1028700" cy="10287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57422" y="5715016"/>
            <a:ext cx="3143272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5715016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48" y="2643182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1439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-Для того, чтобы было весело ехать, споём песню.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поёт песню математического содержания с движениями «Раз, два, три, четыре, пять, можно всё пересчитать»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-Мы и не заметили, как доехали в город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Сладкоежкино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-На встречу выходит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-Ой, самый больной, самый несчастный человек на свете. 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нашем городе кончились все сладости. Я так хочу сладкого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печенья.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-Не расстраивайся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мы тебе поможем. Дети, мы умеем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печь печенье?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-Но я люблю особенные.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показывает карточки с кодами. Здесь я написал какие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печенки я ем. Вы справитесь с таким заданием?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-Дети, мы такие задания умеем выполнять?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наши дети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справятся с таким заданием легко.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берут ручки, раскодируют информацию. Идут мыть руки,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одевают  фартуки, достают доски с тестом, и вырезают печенье.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000636"/>
            <a:ext cx="1133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Documents and Settings\Admin\Local Settings\Temporary Internet Files\Content.IE5\O1IMSIEA\MC9003266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929066"/>
            <a:ext cx="3700556" cy="1552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85794"/>
            <a:ext cx="66437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показывает карточки с кодами. Здесь я написал какие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печенки я люблю. Вы справитесь с таким заданием?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-Дети, мы такие задания умеем выполнять?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наши дети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справятся с таким заданием легко.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берут ручки, раскодируют информацию. Идут мыть руки,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одевают  фартуки, достают доски, формочки, тестом и вырезают печенье.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71538" y="350043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142976" y="3857628"/>
            <a:ext cx="1428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9" idx="0"/>
          </p:cNvCxnSpPr>
          <p:nvPr/>
        </p:nvCxnSpPr>
        <p:spPr>
          <a:xfrm rot="16200000" flipH="1">
            <a:off x="1285851" y="3786190"/>
            <a:ext cx="35719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0"/>
          </p:cNvCxnSpPr>
          <p:nvPr/>
        </p:nvCxnSpPr>
        <p:spPr>
          <a:xfrm rot="16200000" flipH="1" flipV="1">
            <a:off x="821505" y="3750472"/>
            <a:ext cx="285752" cy="500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964381" y="475060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892943" y="4822041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214546" y="3929066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3786190"/>
            <a:ext cx="64294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4357686" y="3143248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4071942"/>
            <a:ext cx="142876" cy="27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42910" y="3071810"/>
            <a:ext cx="492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-392941" y="4107661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42910" y="5143512"/>
            <a:ext cx="4786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572000" y="4143380"/>
            <a:ext cx="200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500034" y="3643314"/>
            <a:ext cx="164307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85720" y="3643314"/>
            <a:ext cx="164307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00760" y="3357562"/>
            <a:ext cx="1571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?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2910" y="585789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(Печенье  надо вырезать  маленькие, из толстого теста, прямоугольной формы)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285861"/>
          <a:ext cx="6286544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44"/>
              </a:tblGrid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>
            <a:off x="1000100" y="1643050"/>
            <a:ext cx="21431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endCxn id="7" idx="3"/>
          </p:cNvCxnSpPr>
          <p:nvPr/>
        </p:nvCxnSpPr>
        <p:spPr>
          <a:xfrm rot="10800000">
            <a:off x="1107258" y="2071678"/>
            <a:ext cx="321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000100" y="2071678"/>
            <a:ext cx="7143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71538" y="2214554"/>
            <a:ext cx="21431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2214554"/>
            <a:ext cx="21431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 flipV="1">
            <a:off x="1142976" y="1643050"/>
            <a:ext cx="571504" cy="4286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428860" y="164305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143108" y="192880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2285984" y="2571744"/>
            <a:ext cx="321470" cy="28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7" idx="4"/>
          </p:cNvCxnSpPr>
          <p:nvPr/>
        </p:nvCxnSpPr>
        <p:spPr>
          <a:xfrm rot="16200000" flipH="1">
            <a:off x="2518157" y="2589603"/>
            <a:ext cx="285752" cy="250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7" idx="0"/>
          </p:cNvCxnSpPr>
          <p:nvPr/>
        </p:nvCxnSpPr>
        <p:spPr>
          <a:xfrm rot="16200000" flipH="1">
            <a:off x="2803908" y="1660910"/>
            <a:ext cx="142877" cy="67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7" idx="0"/>
          </p:cNvCxnSpPr>
          <p:nvPr/>
        </p:nvCxnSpPr>
        <p:spPr>
          <a:xfrm rot="16200000" flipH="1" flipV="1">
            <a:off x="2125249" y="1660910"/>
            <a:ext cx="142876" cy="67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3357554" y="1714488"/>
            <a:ext cx="785818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357686" y="178592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357818" y="1928802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357554" y="1785926"/>
            <a:ext cx="100013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 flipV="1">
            <a:off x="3071802" y="1643050"/>
            <a:ext cx="107157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357686" y="1785926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4393405" y="1750207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5286380" y="1714488"/>
            <a:ext cx="121444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5286380" y="1571612"/>
            <a:ext cx="107157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000100" y="4357694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Печенье надо вырезать большое, квадратное из толстого теста, и.т.д.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143768" y="2214554"/>
            <a:ext cx="114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?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071678"/>
            <a:ext cx="66437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Программное содержание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Формировать пространственное мышление детей, элементарные графические умения и навыки Закреплять представления о днях недели, используя модель.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Упражнять  в  количественном  и порядковом счете, различении цифр, цвета. Закреплять состав числа 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Учить решать проблемные ситуации (разложить число 6 на составные, используя знакомый алгоритм раскладывания чисел). Продолжать учить декодировать информацию о свойствах.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Развивать логическое мышление. Упражнять в умении использовать полученные знания в практической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Воспитывать желание помогать окружающим.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C:\Documents and Settings\Admin\Мои документы\gallery_125_3740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214578" cy="1581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736"/>
            <a:ext cx="60007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к занятию</a:t>
            </a:r>
            <a:r>
              <a:rPr lang="ru-RU" dirty="0" smtClean="0"/>
              <a:t> </a:t>
            </a:r>
            <a:r>
              <a:rPr lang="ru-RU" dirty="0"/>
              <a:t>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листки бумаги в клетку, цифры для номеров вагонов, паровозики и цветные цифры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модели дней недели, палочки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карточки с цифрами, коды с информацией, формы для печенья, скалки, доски, фартуки, тесто для печенья.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357166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«Покажи мне твои средства, чтобы я полюбил твою цель...»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Бехт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Мои документы\ФотоЗанятие по математике\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357562"/>
            <a:ext cx="5391259" cy="3171822"/>
          </a:xfrm>
          <a:prstGeom prst="rect">
            <a:avLst/>
          </a:prstGeom>
          <a:noFill/>
        </p:spPr>
      </p:pic>
      <p:pic>
        <p:nvPicPr>
          <p:cNvPr id="6" name="MS900074325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29124" y="3214686"/>
            <a:ext cx="304800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87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C:\Documents and Settings\Admin\Local Settings\Temporary Internet Files\Content.IE5\FHUJKEC3\MC9003971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86124"/>
            <a:ext cx="2500330" cy="2586813"/>
          </a:xfrm>
          <a:prstGeom prst="rect">
            <a:avLst/>
          </a:prstGeom>
          <a:noFill/>
        </p:spPr>
      </p:pic>
      <p:pic>
        <p:nvPicPr>
          <p:cNvPr id="5" name="Picture 4" descr="http://www.gornovosti.ru/static/images/archive/2510/karls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357694"/>
            <a:ext cx="500066" cy="6128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357166"/>
            <a:ext cx="8286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Дети, у меня есть секрет, хотите его узнать? Вы его  нарисуете 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узнаете, какой у меня секрет.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садятся за стол и рисуют под диктовку:7 клеток вправо, 4 клетки вниз, 7 клеток влево, 4 клетки вверх.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получилось? ( прямоугольник). На что он похож? (на конверт).Что может лежать в конверте? ( письмо). Как вы думаете от кого я получила письмо? ( по картинке на конверте дети узнают, что письмо от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68580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Давайте мы письмо почитаем: « Здравствуйте,  дорогие  дети. Пишет к вам самый несчастный, самый больной в мире  человек. У меня высокая температура. Помогите, ребята, вылечите меня. Как это сделать, я думаю вы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догадаетесь.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Я живу в городе, который называется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Сладкоежкино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 А на чем можно ко мне доехать, вы узнаете, отгадав загадку. В поле лестница лежит, Дом по лестнице бежит».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Дети, что это такое? ( поезд).  Значит мы поедем на поезде.</a:t>
            </a:r>
          </a:p>
          <a:p>
            <a:endParaRPr lang="ru-RU" dirty="0"/>
          </a:p>
        </p:txBody>
      </p:sp>
      <p:pic>
        <p:nvPicPr>
          <p:cNvPr id="18442" name="Picture 10" descr="C:\Documents and Settings\Admin\Local Settings\Temporary Internet Files\Content.IE5\FGJMNMQE\MC900326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71678"/>
            <a:ext cx="4041208" cy="16949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42976" y="4071942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Читаем письмо дальше -« Поезд Чебоксары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Сладкоежкино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ходит не каждый день, а только один раз в неделю. Из Чебоксар в наш город он выезжает не в выходные дни, не в среду, не в понедельник, не во вторник, не в четверг. С нетерпением жду. Ваш любимый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Мы сейчас достанем модели дней недели и узнаем, когда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отправляется поезд. (Дети узнают, что это будет в пятницу).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сегодня какой день недели? ( пятница). Тогда в путь  дорогу. Куда мы сейчас должны идти? На железнодорожный вокзал. (Дети подходят к поезду (демонстрационный материал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фланелеграфе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сделанный из полосок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Кьюйзенера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357166"/>
            <a:ext cx="6858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- Посмотрите, какой длинный поезд.  Сколько  здесь вагонов? (10).</a:t>
            </a:r>
          </a:p>
          <a:p>
            <a:r>
              <a:rPr lang="ru-RU" dirty="0"/>
              <a:t>-Какого цвета 1-ый, 2-ой, 10-ый вагоны?</a:t>
            </a:r>
          </a:p>
          <a:p>
            <a:r>
              <a:rPr lang="ru-RU" dirty="0"/>
              <a:t>-Какой по порядку вагон находится между красным и малиновым вагонами?-</a:t>
            </a:r>
          </a:p>
          <a:p>
            <a:r>
              <a:rPr lang="ru-RU" dirty="0"/>
              <a:t>-Найди вагон, который рядом с черным, но не фиолетовый.</a:t>
            </a:r>
          </a:p>
          <a:p>
            <a:r>
              <a:rPr lang="ru-RU" dirty="0"/>
              <a:t>-Какого цвета вагон правее красного?</a:t>
            </a:r>
          </a:p>
          <a:p>
            <a:r>
              <a:rPr lang="ru-RU" dirty="0"/>
              <a:t>-Какого цвета вагон левее черного?</a:t>
            </a:r>
          </a:p>
          <a:p>
            <a:r>
              <a:rPr lang="ru-RU" dirty="0"/>
              <a:t>-Сосчитайте вагоны обратном порядке, начиная с фиолетового.</a:t>
            </a:r>
          </a:p>
          <a:p>
            <a:r>
              <a:rPr lang="ru-RU" dirty="0"/>
              <a:t>-Давайте пронумеруем наши вагоны поезда.</a:t>
            </a:r>
          </a:p>
          <a:p>
            <a:r>
              <a:rPr lang="ru-RU" dirty="0"/>
              <a:t>-На каком  </a:t>
            </a:r>
            <a:r>
              <a:rPr lang="ru-RU" dirty="0" smtClean="0"/>
              <a:t>вагоне </a:t>
            </a:r>
            <a:r>
              <a:rPr lang="ru-RU" dirty="0"/>
              <a:t>поедем мы?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C:\Documents and Settings\Admin\Local Settings\Temporary Internet Files\Content.IE5\FGJMNMQE\MC9004134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57826"/>
            <a:ext cx="1071537" cy="9590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6072206"/>
            <a:ext cx="142876" cy="142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285852" y="6072206"/>
            <a:ext cx="285752" cy="142876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6072206"/>
            <a:ext cx="428628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6072206"/>
            <a:ext cx="571504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6072206"/>
            <a:ext cx="642942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6072206"/>
            <a:ext cx="785818" cy="142876"/>
          </a:xfrm>
          <a:prstGeom prst="rect">
            <a:avLst/>
          </a:prstGeom>
          <a:solidFill>
            <a:srgbClr val="E91FCC">
              <a:alpha val="8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6072206"/>
            <a:ext cx="928694" cy="1333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6072206"/>
            <a:ext cx="1000132" cy="1333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6072206"/>
            <a:ext cx="1143008" cy="133352"/>
          </a:xfrm>
          <a:prstGeom prst="rect">
            <a:avLst/>
          </a:prstGeom>
          <a:solidFill>
            <a:srgbClr val="3E2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643834" y="6072206"/>
            <a:ext cx="1357322" cy="1428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00100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1285852" y="57150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5715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285984" y="57150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928926" y="57150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786182" y="57150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572132" y="5715016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143900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9293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-Для этого </a:t>
            </a:r>
            <a:r>
              <a:rPr lang="ru-RU" dirty="0"/>
              <a:t>мы сядем за стол и выполним несколько заданий.</a:t>
            </a:r>
          </a:p>
          <a:p>
            <a:r>
              <a:rPr lang="ru-RU" dirty="0"/>
              <a:t>Посмотрите, здесь есть другие поезда. Достаньте цифры на столах.</a:t>
            </a:r>
          </a:p>
          <a:p>
            <a:r>
              <a:rPr lang="ru-RU" dirty="0"/>
              <a:t>- Покажите. Сколько здесь вагонов?</a:t>
            </a:r>
          </a:p>
          <a:p>
            <a:r>
              <a:rPr lang="ru-RU" dirty="0"/>
              <a:t>-Сколько в этом вагоне едет детей?</a:t>
            </a:r>
          </a:p>
          <a:p>
            <a:r>
              <a:rPr lang="ru-RU" dirty="0"/>
              <a:t>-Если здесь едет одна девочка, то сколько мальчиков может ехать?</a:t>
            </a:r>
          </a:p>
          <a:p>
            <a:r>
              <a:rPr lang="ru-RU" dirty="0"/>
              <a:t>-Если едут две девочки?</a:t>
            </a:r>
          </a:p>
          <a:p>
            <a:r>
              <a:rPr lang="ru-RU" dirty="0"/>
              <a:t>-Мы можем поехать на этом поезде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-Почему (потому, что нас шестеро, а в этом вагоне могут ехать только три пассажира)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484" name="Picture 4" descr="C:\Documents and Settings\Admin\Local Settings\Temporary Internet Files\Content.IE5\FGJMNMQE\MC900413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46"/>
            <a:ext cx="2071702" cy="18541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57422" y="5786454"/>
            <a:ext cx="171451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429264"/>
            <a:ext cx="571504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5429264"/>
            <a:ext cx="1143008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Навстречу едет товарный поезд. Товарные поезда тоже очень важны.</a:t>
            </a:r>
            <a:endParaRPr lang="ru-RU" dirty="0"/>
          </a:p>
        </p:txBody>
      </p:sp>
      <p:pic>
        <p:nvPicPr>
          <p:cNvPr id="21508" name="Picture 4" descr="C:\Documents and Settings\Admin\Local Settings\Temporary Internet Files\Content.IE5\FGJMNMQE\MC9003182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7056" y="928670"/>
            <a:ext cx="2230742" cy="7893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1142984"/>
            <a:ext cx="5500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Этот везет ящики с песком и камнями.</a:t>
            </a:r>
          </a:p>
          <a:p>
            <a:r>
              <a:rPr lang="ru-RU" dirty="0"/>
              <a:t>-Если он везет 1 ящик с песком, то сколько ящиков с камнями может везти?</a:t>
            </a:r>
          </a:p>
          <a:p>
            <a:r>
              <a:rPr lang="ru-RU" dirty="0"/>
              <a:t>-Если 2 ящика с песком?</a:t>
            </a:r>
          </a:p>
          <a:p>
            <a:r>
              <a:rPr lang="ru-RU" dirty="0"/>
              <a:t>-Если 3 ящика с песком?</a:t>
            </a:r>
          </a:p>
          <a:p>
            <a:r>
              <a:rPr lang="ru-RU" dirty="0"/>
              <a:t>-Если 4 ящика с песком?</a:t>
            </a:r>
          </a:p>
          <a:p>
            <a:endParaRPr lang="ru-RU" dirty="0"/>
          </a:p>
        </p:txBody>
      </p:sp>
      <p:pic>
        <p:nvPicPr>
          <p:cNvPr id="8" name="Picture 4" descr="C:\Documents and Settings\Admin\Local Settings\Temporary Internet Files\Content.IE5\FGJMNMQE\MC9004134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14884"/>
            <a:ext cx="2071702" cy="185419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357422" y="5857892"/>
            <a:ext cx="2714644" cy="5000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5572140"/>
            <a:ext cx="71438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5572140"/>
            <a:ext cx="2000264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5214950"/>
            <a:ext cx="1357322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5214950"/>
            <a:ext cx="1357322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857760"/>
            <a:ext cx="2071702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4857760"/>
            <a:ext cx="64294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Вагончики бегут </a:t>
            </a:r>
            <a:r>
              <a:rPr lang="ru-RU" dirty="0" err="1" smtClean="0"/>
              <a:t>бегут</a:t>
            </a:r>
            <a:r>
              <a:rPr lang="ru-RU" dirty="0" smtClean="0"/>
              <a:t>, </a:t>
            </a:r>
            <a:r>
              <a:rPr lang="ru-RU" dirty="0" err="1" smtClean="0"/>
              <a:t>бегут</a:t>
            </a:r>
            <a:r>
              <a:rPr lang="ru-RU" dirty="0" smtClean="0"/>
              <a:t>. Их колёсики тук да тук, тук да тук. В </a:t>
            </a:r>
            <a:r>
              <a:rPr lang="ru-RU" dirty="0"/>
              <a:t>этом поезде звери едут в зоопарк. Сколько здесь едет всего</a:t>
            </a:r>
          </a:p>
          <a:p>
            <a:r>
              <a:rPr lang="ru-RU" dirty="0" smtClean="0"/>
              <a:t>мишек </a:t>
            </a:r>
            <a:r>
              <a:rPr lang="ru-RU" dirty="0"/>
              <a:t>и лисичек?</a:t>
            </a:r>
          </a:p>
          <a:p>
            <a:r>
              <a:rPr lang="ru-RU" dirty="0"/>
              <a:t>-Если здесь едет 1 лисичка, то сколько может ехать </a:t>
            </a:r>
            <a:r>
              <a:rPr lang="ru-RU" dirty="0" smtClean="0"/>
              <a:t>мишек?</a:t>
            </a:r>
            <a:endParaRPr lang="ru-RU" dirty="0"/>
          </a:p>
          <a:p>
            <a:r>
              <a:rPr lang="ru-RU" dirty="0"/>
              <a:t>-Если едет 2 лисички?</a:t>
            </a:r>
          </a:p>
          <a:p>
            <a:r>
              <a:rPr lang="ru-RU" dirty="0"/>
              <a:t>-Если едет 3 лисички?</a:t>
            </a:r>
          </a:p>
          <a:p>
            <a:r>
              <a:rPr lang="ru-RU" dirty="0"/>
              <a:t>-Если едет 4 лисички?</a:t>
            </a:r>
          </a:p>
          <a:p>
            <a:r>
              <a:rPr lang="ru-RU" dirty="0"/>
              <a:t>-Если едет 5 лисичек?</a:t>
            </a:r>
          </a:p>
          <a:p>
            <a:r>
              <a:rPr lang="ru-RU" dirty="0"/>
              <a:t>-На этом поезде нам хватит места?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4" descr="C:\Documents and Settings\Admin\Local Settings\Temporary Internet Files\Content.IE5\FGJMNMQE\MC900413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2071702" cy="18541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57422" y="5357826"/>
            <a:ext cx="2714644" cy="5000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5357826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5857892"/>
            <a:ext cx="3500462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000636"/>
            <a:ext cx="2000264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5000636"/>
            <a:ext cx="1500198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643446"/>
            <a:ext cx="1500198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643446"/>
            <a:ext cx="2000264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4143380"/>
            <a:ext cx="785818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4143380"/>
            <a:ext cx="2714644" cy="5000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4" name="Picture 4" descr="C:\Documents and Settings\Admin\Local Settings\Temporary Internet Files\Content.IE5\FHUJKEC3\MC9004413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638160"/>
            <a:ext cx="1020757" cy="1002818"/>
          </a:xfrm>
          <a:prstGeom prst="rect">
            <a:avLst/>
          </a:prstGeom>
          <a:noFill/>
        </p:spPr>
      </p:pic>
      <p:pic>
        <p:nvPicPr>
          <p:cNvPr id="25606" name="Picture 6" descr="C:\Documents and Settings\Admin\Local Settings\Temporary Internet Files\Content.IE5\FGJMNMQE\MC90030546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285992"/>
            <a:ext cx="1214446" cy="137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1175</Words>
  <Application>Microsoft Office PowerPoint</Application>
  <PresentationFormat>Экран (4:3)</PresentationFormat>
  <Paragraphs>109</Paragraphs>
  <Slides>13</Slides>
  <Notes>3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59</cp:revision>
  <dcterms:created xsi:type="dcterms:W3CDTF">2012-02-24T06:20:11Z</dcterms:created>
  <dcterms:modified xsi:type="dcterms:W3CDTF">2012-02-26T13:06:37Z</dcterms:modified>
</cp:coreProperties>
</file>