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63" r:id="rId6"/>
    <p:sldId id="261" r:id="rId7"/>
    <p:sldId id="266" r:id="rId8"/>
    <p:sldId id="258" r:id="rId9"/>
    <p:sldId id="260" r:id="rId10"/>
    <p:sldId id="265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724B-EF1C-46D9-8C93-35B25410DD0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058-52FD-4202-87F0-0983FCD5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9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724B-EF1C-46D9-8C93-35B25410DD0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058-52FD-4202-87F0-0983FCD5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5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724B-EF1C-46D9-8C93-35B25410DD0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058-52FD-4202-87F0-0983FCD5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1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724B-EF1C-46D9-8C93-35B25410DD0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058-52FD-4202-87F0-0983FCD5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5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724B-EF1C-46D9-8C93-35B25410DD0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058-52FD-4202-87F0-0983FCD5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724B-EF1C-46D9-8C93-35B25410DD0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058-52FD-4202-87F0-0983FCD5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724B-EF1C-46D9-8C93-35B25410DD0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058-52FD-4202-87F0-0983FCD5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2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724B-EF1C-46D9-8C93-35B25410DD0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058-52FD-4202-87F0-0983FCD5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0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724B-EF1C-46D9-8C93-35B25410DD0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058-52FD-4202-87F0-0983FCD5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5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724B-EF1C-46D9-8C93-35B25410DD0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058-52FD-4202-87F0-0983FCD5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0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724B-EF1C-46D9-8C93-35B25410DD0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058-52FD-4202-87F0-0983FCD5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9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724B-EF1C-46D9-8C93-35B25410DD0E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15058-52FD-4202-87F0-0983FCD53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3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images.yandex.ru/yandsearch?source=wiz&amp;fp=4&amp;uinfo=ww-1349-wh-641-fw-1124-fh-448-pd-1&amp;p=4&amp;text=%D0%B0%D0%BD%D0%B8%D0%BC%D0%B0%D1%86%D0%B8%D1%8F%20%D0%B1%D0%B0%D0%BB%D0%B5%D1%80%D0%B8%D0%BD%D0%B0&amp;noreask=1&amp;pos=133&amp;rpt=simage&amp;lr=213&amp;img_url=http://animaciatop.ru/pictures/tancy/tancy-26.gi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hyperlink" Target="http://images.yandex.ru/yandsearch?text=%D0%B0%D0%BD%D0%B8%D0%BC%D0%B0%D1%86%D0%B8%D1%8F%20%D0%B1%D0%B0%D0%BB%D0%B5%D1%80%D0%B8%D0%BD%D0%BA%D0%B0%20%D1%81%D0%BD%D0%B5%D0%B6%D0%B8%D0%BD%D0%BA%D0%B0&amp;fp=0&amp;pos=5&amp;uinfo=ww-1349-wh-641-fw-1124-fh-448-pd-1&amp;rpt=simage&amp;img_url=http://mirgif.com/animacija/balerina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images.yandex.ru/yandsearch?source=wiz&amp;fp=0&amp;text=%D0%B0%D0%BD%D0%B8%D0%BC%D0%B0%D1%86%D0%B8%D1%8F%20%D0%B1%D0%B0%D0%BB%D0%B5%D1%80%D0%B8%D0%BD%D0%B0&amp;noreask=1&amp;pos=5&amp;lr=213&amp;rpt=simage&amp;uinfo=ww-1349-wh-641-fw-1124-fh-448-pd-1&amp;img_url=http://img-fotki.yandex.ru/get/6435/181450557.39/0_9b9bc_ccdd85a5_orig.jpg" TargetMode="External"/><Relationship Id="rId7" Type="http://schemas.openxmlformats.org/officeDocument/2006/relationships/hyperlink" Target="http://images.yandex.ru/yandsearch?source=wiz&amp;fp=12&amp;uinfo=ww-1349-wh-641-fw-1124-fh-448-pd-1&amp;p=12&amp;text=%D1%81%D0%BD%D0%B5%D0%B6%D0%B8%D0%BD%D0%BA%D0%B0&amp;noreask=1&amp;pos=372&amp;rpt=simage&amp;lr=213&amp;img_url=http://img0.liveinternet.ru/images/attach/b/0/920/920926_22060268_file003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hyperlink" Target="http://images.yandex.ru/yandsearch?source=wiz&amp;fp=18&amp;uinfo=ww-1349-wh-641-fw-1124-fh-448-pd-1&amp;p=18&amp;text=%D0%B0%D0%BD%D0%B8%D0%BC%D0%B0%D1%86%D0%B8%D1%8F%20%D0%B1%D0%B0%D0%BB%D0%B5%D1%80%D0%B8%D0%BD%D0%B0&amp;noreask=1&amp;pos=567&amp;rpt=simage&amp;lr=213&amp;img_url=http://www.crazyprofile.com/ggraphics/images/new0077.gif" TargetMode="Externa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&amp;img_url=http://www.lobzik.pri.ee/catalog/563/make_paper_snowflake_26.jpg&amp;uinfo=ww-1349-wh-641-fw-1124-fh-448-pd-1&amp;p=1&amp;text=%D1%81%D0%BD%D0%B5%D0%B6%D0%B8%D0%BD%D0%BA%D0%B0&amp;noreask=1&amp;pos=55&amp;rpt=simage&amp;lr=213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1%D0%BD%D0%B5%D0%B6%D0%B8%D0%BD%D0%BA%D0%B0%20%D0%B8%D0%B7%20%D0%B1%D1%83%D0%BC%D0%B0%D0%B3%D0%B8%20%D1%81%D1%85%D0%B5%D0%BC%D0%B0&amp;fp=0&amp;pos=11&amp;uinfo=ww-1349-wh-641-fw-1124-fh-448-pd-1&amp;rpt=simage&amp;img_url=http://ourworldgame.ru/wp-content/uploads/300_ADB3/3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1%82%D1%80%D0%B0%D1%84%D0%B0%D1%80%D0%B5%D1%82%20%D0%B1%D0%B0%D0%BB%D0%B5%D1%80%D0%B8%D0%BD%D1%8B&amp;fp=4&amp;pos=147&amp;uinfo=ww-1349-wh-641-fw-1124-fh-448-pd-1&amp;rpt=simage&amp;img_url=http://img0.liveinternet.ru/images/attach/c/6/93/740/93740094_ba2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hyperlink" Target="http://images.yandex.ru/yandsearch?source=wiz&amp;fp=2&amp;uinfo=ww-1349-wh-641-fw-1124-fh-448-pd-1&amp;p=2&amp;text=%D0%B0%D0%BD%D0%B8%D0%BC%D0%B0%D1%86%D0%B8%D1%8F%20%D0%B1%D0%B0%D0%BB%D0%B5%D1%80%D0%B8%D0%BD%D0%B0&amp;noreask=1&amp;pos=83&amp;rpt=simage&amp;lr=213&amp;img_url=http://dl8.glitter-graphics.net/pub/1686/1686048ht6fxmugf9.gif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images.yandex.ru/yandsearch?p=4&amp;text=%D1%82%D1%80%D0%B0%D1%84%D0%B0%D1%80%D0%B5%D1%82%20%D0%B1%D0%B0%D0%BB%D0%B5%D1%80%D0%B8%D0%BD%D1%8B&amp;fp=4&amp;pos=124&amp;uinfo=ww-1349-wh-641-fw-1124-fh-448-pd-1&amp;rpt=simage&amp;img_url=http://img0.liveinternet.ru/images/attach/c/7/95/480/95480352_5.jpg" TargetMode="External"/><Relationship Id="rId7" Type="http://schemas.openxmlformats.org/officeDocument/2006/relationships/hyperlink" Target="http://images.yandex.ru/yandsearch?p=1&amp;text=%D1%82%D1%80%D0%B0%D1%84%D0%B0%D1%80%D0%B5%D1%82%20%D0%B1%D0%B0%D0%BB%D0%B5%D1%80%D0%B8%D0%BD%D1%8B&amp;fp=1&amp;pos=57&amp;uinfo=ww-1349-wh-641-fw-1124-fh-448-pd-1&amp;rpt=simage&amp;img_url=http://cs31.babysfera.ru/d/1/6/1/180151943.233183134.jpe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images.yandex.ru/yandsearch?p=2&amp;text=%D1%82%D1%80%D0%B0%D1%84%D0%B0%D1%80%D0%B5%D1%82%20%D0%B1%D0%B0%D0%BB%D0%B5%D1%80%D0%B8%D0%BD%D1%8B&amp;fp=2&amp;pos=85&amp;uinfo=ww-1349-wh-641-fw-1124-fh-448-pd-1&amp;rpt=simage&amp;img_url=http://krokotak.com/wp-content/uploads/2012/11/%D0%B13.jp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images.yandex.ru/yandsearch?p=4&amp;text=%D1%82%D1%80%D0%B0%D1%84%D0%B0%D1%80%D0%B5%D1%82%20%D0%B1%D0%B0%D0%BB%D0%B5%D1%80%D0%B8%D0%BD%D1%8B&amp;fp=4&amp;pos=127&amp;uinfo=ww-1349-wh-641-fw-1124-fh-448-pd-1&amp;rpt=simage&amp;img_url=http://www.dbdhobby.nl/picdb/v5/1832/72379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img130.imageshack.us/img130/4537/115b3408771cuq7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93481"/>
            <a:ext cx="3416425" cy="1277801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Жданова Е.А.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18601"/>
            <a:ext cx="4211960" cy="172819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Снежинки –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балеринки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Рисунок 11" descr="97104314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1874">
            <a:off x="6469330" y="4498430"/>
            <a:ext cx="1945690" cy="19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фоны для сайтов 9676768_Snezhink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" y="0"/>
            <a:ext cx="9144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" descr="G:\сейчас все нужное\я н.г\PC190458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8" y="323850"/>
            <a:ext cx="4054772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G:\сейчас все нужное\я н.г\PC190457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28" y="323850"/>
            <a:ext cx="4152851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6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Зимние фоны для сайтов 9676768_Snezhink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" y="0"/>
            <a:ext cx="9144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Елена Анатольевна\Downloads\живые аниме\- (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08" y="116632"/>
            <a:ext cx="428429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atic.playcast.ru/uploads/2013/10/22/6372457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7" y="560655"/>
            <a:ext cx="31813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367" y="3105835"/>
            <a:ext cx="87796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             Желаю вам успехов.</a:t>
            </a:r>
          </a:p>
          <a:p>
            <a:endParaRPr lang="ru-RU" sz="5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</a:t>
            </a:r>
            <a:r>
              <a:rPr lang="ru-RU" dirty="0" smtClean="0"/>
              <a:t>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0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Зимние фоны для сайтов 9676768_Snezhink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" y="0"/>
            <a:ext cx="9144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0"/>
            <a:ext cx="7279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4BACC6">
                    <a:lumMod val="75000"/>
                  </a:srgbClr>
                </a:solidFill>
                <a:latin typeface="Segoe Script" pitchFamily="34" charset="0"/>
              </a:rPr>
              <a:t>ВЫРЕЖЬТЕ  СНЕЖИНКИ  КРУПНОГО РАЗМЕРА . ЦЕНТР  У СНЕЖИНКИ ДОЛЖЕН БЫТЬ ВЫРЕЗАН (ДИАМЕТРОМ 4 СМ</a:t>
            </a:r>
            <a:r>
              <a:rPr lang="ru-RU" sz="3200" b="1" dirty="0" smtClean="0">
                <a:solidFill>
                  <a:srgbClr val="4BACC6">
                    <a:lumMod val="75000"/>
                  </a:srgbClr>
                </a:solidFill>
                <a:latin typeface="Segoe Script" pitchFamily="34" charset="0"/>
              </a:rPr>
              <a:t>.</a:t>
            </a:r>
            <a:endParaRPr lang="ru-RU" sz="3200" b="1" dirty="0">
              <a:solidFill>
                <a:srgbClr val="4BACC6">
                  <a:lumMod val="75000"/>
                </a:srgbClr>
              </a:solidFill>
              <a:latin typeface="Segoe Script" pitchFamily="34" charset="0"/>
            </a:endParaRPr>
          </a:p>
        </p:txBody>
      </p:sp>
      <p:pic>
        <p:nvPicPr>
          <p:cNvPr id="8" name="Picture 8" descr="http://file.mobilmusic.ru/3f/22/b6/65938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" y="670007"/>
            <a:ext cx="23812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u.eka-mama.ru/upload/forum/e36/glitzer65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67874"/>
            <a:ext cx="14097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stat16.privet.ru/lr/0a338e19ead3f066c2fca1ac2afe9638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5" y="3438927"/>
            <a:ext cx="4360907" cy="34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фоны для сайтов 9676768_Snezhink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" y="10834"/>
            <a:ext cx="9144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ya-mama.kz/upload/images/740x/b5638439b7931b26885be0fc190599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4249"/>
            <a:ext cx="8496943" cy="55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917" y="-36748"/>
            <a:ext cx="9144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Этапы изготовления снежинки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9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фоны для сайтов 9676768_Snezhink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" y="0"/>
            <a:ext cx="9144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m4-tub-ru.yandex.net/i?id=138951759-2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0" y="980728"/>
            <a:ext cx="864497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2680" y="50721"/>
            <a:ext cx="7957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Процесс вырезания снежинки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6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фоны для сайтов 9676768_Snezhink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" y="10834"/>
            <a:ext cx="9144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g3.proshkolu.ru/content/media/pic/std/2000000/1998000/1997427-9cbda6b352d3daa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7"/>
            <a:ext cx="8712968" cy="510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Разновидность снежинок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6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Зимние фоны для сайтов 9676768_Snezhink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" y="0"/>
            <a:ext cx="9144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402" y="452496"/>
            <a:ext cx="691041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dirty="0" smtClean="0">
                <a:solidFill>
                  <a:srgbClr val="4BACC6">
                    <a:lumMod val="75000"/>
                  </a:srgbClr>
                </a:solidFill>
                <a:latin typeface="Segoe Script" pitchFamily="34" charset="0"/>
              </a:rPr>
              <a:t>ПО  ТРАФАРЕТУ  ПЕРЕВЕДЁННОМУ НА БУМАГУ (НАРИСОВАННОМУ ИЛИ</a:t>
            </a:r>
          </a:p>
          <a:p>
            <a:pPr lvl="0" algn="ctr">
              <a:spcBef>
                <a:spcPct val="20000"/>
              </a:spcBef>
            </a:pPr>
            <a:r>
              <a:rPr lang="ru-RU" sz="4000" b="1" dirty="0" smtClean="0">
                <a:solidFill>
                  <a:srgbClr val="4BACC6">
                    <a:lumMod val="75000"/>
                  </a:srgbClr>
                </a:solidFill>
                <a:latin typeface="Segoe Script" pitchFamily="34" charset="0"/>
              </a:rPr>
              <a:t>  СКОПИРОВАННОМУ)  ВЫРЕЖЬТЕ  БАЛЕРИНУ</a:t>
            </a:r>
            <a:r>
              <a:rPr lang="ru-RU" sz="2400" b="1" dirty="0" smtClean="0">
                <a:solidFill>
                  <a:srgbClr val="4BACC6">
                    <a:lumMod val="75000"/>
                  </a:srgbClr>
                </a:solidFill>
                <a:latin typeface="Segoe Script" pitchFamily="34" charset="0"/>
              </a:rPr>
              <a:t>.</a:t>
            </a:r>
            <a:endParaRPr lang="ru-RU" sz="2400" b="1" dirty="0">
              <a:solidFill>
                <a:srgbClr val="4BACC6">
                  <a:lumMod val="75000"/>
                </a:srgbClr>
              </a:solidFill>
              <a:latin typeface="Segoe Script" pitchFamily="34" charset="0"/>
            </a:endParaRPr>
          </a:p>
        </p:txBody>
      </p:sp>
      <p:pic>
        <p:nvPicPr>
          <p:cNvPr id="2054" name="Picture 6" descr="http://img1.liveinternet.ru/images/attach/c/9/108/302/108302097_4940365_81551648_015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23" y="67740"/>
            <a:ext cx="19621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kepfeltoltes.hu/090709/t_6_www.kepfeltoltes.hu_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22431"/>
            <a:ext cx="2590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имние фоны для сайтов 9676768_Snezhink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" y="0"/>
            <a:ext cx="9144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://img.velvet.by/files/userfiles/9952/95480352_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764704"/>
            <a:ext cx="27527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cs319725.userapi.com/v319725266/3ceb/useccpBkII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862">
            <a:off x="1760293" y="3032848"/>
            <a:ext cx="27241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cs31.babysfera.ru/d/1/6/1/180151943.233183134.jpe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7960">
            <a:off x="4275790" y="2970874"/>
            <a:ext cx="324961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pipilonia.at/bilder/produkte/normal/Craftables-Ballerina-2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60648"/>
            <a:ext cx="27244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7339" y="260648"/>
            <a:ext cx="4394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Виды трафаретов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6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Зимние фоны для сайтов 9676768_Snezhink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" y="0"/>
            <a:ext cx="9144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95" y="1916832"/>
            <a:ext cx="5220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Segoe Script" pitchFamily="34" charset="0"/>
              </a:rPr>
              <a:t>ВСТАВЬТЕ  БАЛЕРИНКУ В СНЕЖИНКУ.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1027" name="Picture 3" descr="C:\Users\Елена Анатольевна\Desktop\закаченное\handmadethings_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67" y="1124744"/>
            <a:ext cx="3736860" cy="53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Зимние фоны для сайтов 9676768_Snezhink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" y="0"/>
            <a:ext cx="9144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18" y="0"/>
            <a:ext cx="5581030" cy="678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ПРИКРЕПИТЕ  НИТЬ  К БАЛЕРИНКЕ- СНЕЖИНКЕ………</a:t>
            </a:r>
          </a:p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УКРАСЬТЕ  КОМНАТУ.</a:t>
            </a:r>
          </a:p>
          <a:p>
            <a:pPr lvl="0" algn="ctr">
              <a:spcBef>
                <a:spcPct val="20000"/>
              </a:spcBef>
            </a:pPr>
            <a:endParaRPr lang="ru-RU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ПРИМЕЧАНИЕ: БАЛЕРИНКИ - СНЕЖИНКИ  (КРУЖАТСЯ, ТАНЦУЮТ) ПОД ВОЗДЕЙСТВИЕМ ВОЗДУХА) 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3074" name="Picture 2" descr="http://dl4.glitter-graphics.net/pub/2955/2955844q4mmibp7s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990975" cy="490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Снежинки – балеринки.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+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Анатольевна</dc:creator>
  <cp:lastModifiedBy>Елена Анатольевна</cp:lastModifiedBy>
  <cp:revision>17</cp:revision>
  <dcterms:created xsi:type="dcterms:W3CDTF">2014-04-07T14:04:09Z</dcterms:created>
  <dcterms:modified xsi:type="dcterms:W3CDTF">2014-04-22T10:50:40Z</dcterms:modified>
</cp:coreProperties>
</file>