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4" r:id="rId4"/>
    <p:sldId id="265" r:id="rId5"/>
    <p:sldId id="266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0" autoAdjust="0"/>
  </p:normalViewPr>
  <p:slideViewPr>
    <p:cSldViewPr>
      <p:cViewPr varScale="1">
        <p:scale>
          <a:sx n="98" d="100"/>
          <a:sy n="98" d="100"/>
        </p:scale>
        <p:origin x="-11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2A0D5-BDB9-47A6-ADAD-373AA4B78E31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34746-A43F-4483-B9AB-1593C29659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«Овощи.»</a:t>
            </a:r>
            <a:endParaRPr lang="ru-RU" dirty="0"/>
          </a:p>
        </p:txBody>
      </p:sp>
      <p:pic>
        <p:nvPicPr>
          <p:cNvPr id="4" name="Содержимое 3" descr="imgprevie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793060"/>
            <a:ext cx="4857784" cy="4136269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Рекомендации родителям: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sz="2000" dirty="0" smtClean="0"/>
              <a:t>Сходите с ребенком в овощной магазин , на ярмарку, купите овощи на уличном лотке; дома побуждайте малыша выкладывать из пакета названные овощи; беседуйте с малышом о том, где  растут овощи, как их употребляют в пищу;  учите ребенка различать овощи (по внешнему виду, на вкус  ) и называть их.</a:t>
            </a:r>
          </a:p>
          <a:p>
            <a:r>
              <a:rPr lang="ru-RU" sz="2000" dirty="0" smtClean="0"/>
              <a:t>Дидактический материал: лото «Парные картинки», лото «Угадай по форме»</a:t>
            </a:r>
          </a:p>
          <a:p>
            <a:r>
              <a:rPr lang="ru-RU" sz="2000" dirty="0" smtClean="0"/>
              <a:t>Рекомендуемая литература: С.Михалков Овощи»,</a:t>
            </a:r>
            <a:r>
              <a:rPr lang="ru-RU" sz="2000" dirty="0" err="1" smtClean="0"/>
              <a:t>Ю.Тувим</a:t>
            </a:r>
            <a:r>
              <a:rPr lang="ru-RU" sz="2000" dirty="0" smtClean="0"/>
              <a:t> «Овощи»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dirty="0"/>
          </a:p>
        </p:txBody>
      </p:sp>
      <p:pic>
        <p:nvPicPr>
          <p:cNvPr id="7" name="Содержимое 6" descr="100061589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Игра«Угадай ,что нарисовано»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Нарисуйте</a:t>
            </a:r>
            <a:r>
              <a:rPr lang="en-US" dirty="0" smtClean="0"/>
              <a:t> </a:t>
            </a:r>
            <a:r>
              <a:rPr lang="ru-RU" dirty="0" smtClean="0"/>
              <a:t>при ребенке круг, спросите, на что похоже. Потом преобразуйте круг в помидор, уточните у малыша, узнал ли он овощ. Вместе с ребенком раскрасьте его красным карандашом или красками. Предложите малышу самому нарисовать помидор (или огурец, лук) . Если ребенку нравится лепить , слепите из пластилина (теста) помидор или репку, используйте поделки в играх : «Катя завтракает», «Магазин».</a:t>
            </a:r>
            <a:endParaRPr lang="ru-RU" dirty="0"/>
          </a:p>
        </p:txBody>
      </p:sp>
      <p:pic>
        <p:nvPicPr>
          <p:cNvPr id="8" name="Содержимое 7" descr="Tomato-front.pn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860827" y="2174875"/>
            <a:ext cx="3610170" cy="395128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Игра «Кто быстрее соберет урожай»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Вымойте </a:t>
            </a:r>
            <a:r>
              <a:rPr lang="ru-RU" dirty="0"/>
              <a:t>картофель   (примерно 10 штук), рассыпьте его на полу и поиграйте с малышом в игру . Не забывайте поощрять активность ребенка!</a:t>
            </a:r>
          </a:p>
        </p:txBody>
      </p:sp>
      <p:pic>
        <p:nvPicPr>
          <p:cNvPr id="5" name="Содержимое 4" descr="-kartowk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000240"/>
            <a:ext cx="4038600" cy="35719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3100408"/>
          </a:xfrm>
        </p:spPr>
        <p:txBody>
          <a:bodyPr/>
          <a:lstStyle/>
          <a:p>
            <a:r>
              <a:rPr lang="ru-RU" b="1" dirty="0"/>
              <a:t>Разучивание упражнения для пальчиков «Засолка капусты»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00372"/>
            <a:ext cx="6400800" cy="263842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Мы </a:t>
            </a:r>
            <a:r>
              <a:rPr lang="ru-RU" dirty="0">
                <a:solidFill>
                  <a:srgbClr val="FF0000"/>
                </a:solidFill>
              </a:rPr>
              <a:t>капусту рубим, рубим (Ладошки движутся параллельно друг другу) 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    Мы </a:t>
            </a:r>
            <a:r>
              <a:rPr lang="ru-RU" dirty="0">
                <a:solidFill>
                  <a:srgbClr val="FF0000"/>
                </a:solidFill>
              </a:rPr>
              <a:t>морковку трем, трем (Кулачки трут друг друга)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 Мы </a:t>
            </a:r>
            <a:r>
              <a:rPr lang="ru-RU" dirty="0">
                <a:solidFill>
                  <a:srgbClr val="FF0000"/>
                </a:solidFill>
              </a:rPr>
              <a:t>капусту солим, солим (</a:t>
            </a:r>
            <a:r>
              <a:rPr lang="ru-RU" dirty="0" err="1">
                <a:solidFill>
                  <a:srgbClr val="FF0000"/>
                </a:solidFill>
              </a:rPr>
              <a:t>солим</a:t>
            </a:r>
            <a:r>
              <a:rPr lang="ru-RU" dirty="0">
                <a:solidFill>
                  <a:srgbClr val="FF0000"/>
                </a:solidFill>
              </a:rPr>
              <a:t>" щепоткой)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Мы </a:t>
            </a:r>
            <a:r>
              <a:rPr lang="ru-RU" dirty="0">
                <a:solidFill>
                  <a:srgbClr val="FF0000"/>
                </a:solidFill>
              </a:rPr>
              <a:t>капусту жмем, жмем (Пальчики сжимаем и разжимаем)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Игра « Что не растет на грядке».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Нарисуйте «грядку» , положите три картинки с изображением овощей в одну с изображением другого предмета (например кубик). Предложите ребенку убрать лишний предмет.</a:t>
            </a:r>
          </a:p>
          <a:p>
            <a:endParaRPr lang="ru-RU" dirty="0"/>
          </a:p>
        </p:txBody>
      </p:sp>
      <p:pic>
        <p:nvPicPr>
          <p:cNvPr id="5" name="Содержимое 4" descr="unnec11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785926"/>
            <a:ext cx="4038600" cy="40386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255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«Овощи.»</vt:lpstr>
      <vt:lpstr>Рекомендации родителям:</vt:lpstr>
      <vt:lpstr>Игра«Угадай ,что нарисовано»</vt:lpstr>
      <vt:lpstr>Игра «Кто быстрее соберет урожай»</vt:lpstr>
      <vt:lpstr>Разучивание упражнения для пальчиков «Засолка капусты»</vt:lpstr>
      <vt:lpstr>Игра « Что не растет на грядке».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«Овощи».</dc:title>
  <dc:creator>DDD</dc:creator>
  <cp:lastModifiedBy>DDD</cp:lastModifiedBy>
  <cp:revision>22</cp:revision>
  <dcterms:created xsi:type="dcterms:W3CDTF">2014-11-25T16:40:38Z</dcterms:created>
  <dcterms:modified xsi:type="dcterms:W3CDTF">2014-11-25T20:15:09Z</dcterms:modified>
</cp:coreProperties>
</file>