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AD5891-FD9D-4802-8A0C-CCFED946E2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8FC32A-0016-4A26-AA87-A9F6413F9D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Знакомство   дошкольников</a:t>
            </a:r>
            <a:b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с геометрическими  фигурами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Тифлопедагог: Воронова О.И.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Расскажи какие фигуры ты узнал.</a:t>
            </a:r>
            <a:endParaRPr lang="ru-RU" dirty="0"/>
          </a:p>
        </p:txBody>
      </p:sp>
      <p:pic>
        <p:nvPicPr>
          <p:cNvPr id="4" name="Содержимое 3" descr="figure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4679" y="1447800"/>
            <a:ext cx="4080191" cy="4800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Составь такую же картинку и расскажи</a:t>
            </a:r>
            <a:br>
              <a:rPr lang="ru-RU" sz="2800" dirty="0" smtClean="0"/>
            </a:br>
            <a:r>
              <a:rPr lang="ru-RU" sz="2800" dirty="0" smtClean="0"/>
              <a:t> какие   фигуры   использовал.</a:t>
            </a:r>
            <a:endParaRPr lang="ru-RU" sz="2800" dirty="0"/>
          </a:p>
        </p:txBody>
      </p:sp>
      <p:pic>
        <p:nvPicPr>
          <p:cNvPr id="4" name="Содержимое 3" descr="ge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4325" y="1447800"/>
            <a:ext cx="7200900" cy="48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01-001-Figu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3528" y="1447800"/>
            <a:ext cx="6402494" cy="48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7-007-Treugoln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84dd570-349e-462b-acfe-a4e48d6413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3-003-Prjamougoln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Посмотри на картинку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Сколько на картинке   кругов ,треугольников, квадратов?</a:t>
            </a:r>
            <a:endParaRPr lang="ru-RU" sz="2000" dirty="0"/>
          </a:p>
        </p:txBody>
      </p:sp>
      <p:pic>
        <p:nvPicPr>
          <p:cNvPr id="4" name="Содержимое 3" descr="comb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844824"/>
            <a:ext cx="4455632" cy="464750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Из каких геометрических фигур   построен дом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pic>
        <p:nvPicPr>
          <p:cNvPr id="4" name="Содержимое 3" descr="0001-001-Applikatsija-iz-geometricheskikh-fig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7433" y="1447800"/>
            <a:ext cx="6414684" cy="4800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каких фигур сделан кораблик?</a:t>
            </a:r>
            <a:endParaRPr lang="ru-RU" dirty="0"/>
          </a:p>
        </p:txBody>
      </p:sp>
      <p:pic>
        <p:nvPicPr>
          <p:cNvPr id="4" name="Содержимое 3" descr="geometricheskie-figuryi-dlya-det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9775" y="1943100"/>
            <a:ext cx="3810000" cy="3810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каких фигур состоит грузовик?</a:t>
            </a:r>
            <a:endParaRPr lang="ru-RU" dirty="0"/>
          </a:p>
        </p:txBody>
      </p:sp>
      <p:pic>
        <p:nvPicPr>
          <p:cNvPr id="4" name="Содержимое 3" descr="0006-006-Gruzov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43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Знакомство   дошкольников с геометрическими  фигурами.</vt:lpstr>
      <vt:lpstr>Слайд 2</vt:lpstr>
      <vt:lpstr>Слайд 3</vt:lpstr>
      <vt:lpstr>Слайд 4</vt:lpstr>
      <vt:lpstr>Слайд 5</vt:lpstr>
      <vt:lpstr>               Посмотри на картинку. Сколько на картинке   кругов ,треугольников, квадратов?</vt:lpstr>
      <vt:lpstr>Из каких геометрических фигур   построен дом?</vt:lpstr>
      <vt:lpstr>Из каких фигур сделан кораблик?</vt:lpstr>
      <vt:lpstr>Из каких фигур состоит грузовик?</vt:lpstr>
      <vt:lpstr>Расскажи какие фигуры ты узнал.</vt:lpstr>
      <vt:lpstr>Составь такую же картинку и расскажи  какие   фигуры   использовал.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 с геометрическими  фигурами.</dc:title>
  <dc:creator>1</dc:creator>
  <cp:lastModifiedBy>1</cp:lastModifiedBy>
  <cp:revision>2</cp:revision>
  <dcterms:created xsi:type="dcterms:W3CDTF">2012-10-06T13:21:59Z</dcterms:created>
  <dcterms:modified xsi:type="dcterms:W3CDTF">2012-10-07T09:49:10Z</dcterms:modified>
</cp:coreProperties>
</file>