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6" r:id="rId3"/>
    <p:sldId id="257" r:id="rId4"/>
    <p:sldId id="258" r:id="rId5"/>
    <p:sldId id="259" r:id="rId6"/>
    <p:sldId id="262" r:id="rId7"/>
    <p:sldId id="266" r:id="rId8"/>
    <p:sldId id="272" r:id="rId9"/>
    <p:sldId id="270" r:id="rId10"/>
    <p:sldId id="274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60E4FD7-7C75-43E8-A50A-5C440C06F69D}">
          <p14:sldIdLst>
            <p14:sldId id="256"/>
            <p14:sldId id="257"/>
            <p14:sldId id="258"/>
            <p14:sldId id="259"/>
            <p14:sldId id="262"/>
            <p14:sldId id="266"/>
            <p14:sldId id="272"/>
            <p14:sldId id="270"/>
            <p14:sldId id="274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5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83CC-385A-49FF-BD7F-7026F2C45EDF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95369B-F6C9-4D7F-B48A-8770CAB2673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83CC-385A-49FF-BD7F-7026F2C45EDF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369B-F6C9-4D7F-B48A-8770CAB267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83CC-385A-49FF-BD7F-7026F2C45EDF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369B-F6C9-4D7F-B48A-8770CAB267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83CC-385A-49FF-BD7F-7026F2C45EDF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369B-F6C9-4D7F-B48A-8770CAB267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83CC-385A-49FF-BD7F-7026F2C45EDF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369B-F6C9-4D7F-B48A-8770CAB2673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83CC-385A-49FF-BD7F-7026F2C45EDF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369B-F6C9-4D7F-B48A-8770CAB267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83CC-385A-49FF-BD7F-7026F2C45EDF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369B-F6C9-4D7F-B48A-8770CAB2673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83CC-385A-49FF-BD7F-7026F2C45EDF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369B-F6C9-4D7F-B48A-8770CAB267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83CC-385A-49FF-BD7F-7026F2C45EDF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369B-F6C9-4D7F-B48A-8770CAB267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83CC-385A-49FF-BD7F-7026F2C45EDF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369B-F6C9-4D7F-B48A-8770CAB267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83CC-385A-49FF-BD7F-7026F2C45EDF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369B-F6C9-4D7F-B48A-8770CAB2673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83CC-385A-49FF-BD7F-7026F2C45EDF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369B-F6C9-4D7F-B48A-8770CAB267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83CC-385A-49FF-BD7F-7026F2C45EDF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369B-F6C9-4D7F-B48A-8770CAB2673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83CC-385A-49FF-BD7F-7026F2C45EDF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369B-F6C9-4D7F-B48A-8770CAB267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83CC-385A-49FF-BD7F-7026F2C45EDF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369B-F6C9-4D7F-B48A-8770CAB2673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83CC-385A-49FF-BD7F-7026F2C45EDF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369B-F6C9-4D7F-B48A-8770CAB2673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83CC-385A-49FF-BD7F-7026F2C45EDF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369B-F6C9-4D7F-B48A-8770CAB2673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83CC-385A-49FF-BD7F-7026F2C45EDF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369B-F6C9-4D7F-B48A-8770CAB2673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83CC-385A-49FF-BD7F-7026F2C45EDF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369B-F6C9-4D7F-B48A-8770CAB267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83CC-385A-49FF-BD7F-7026F2C45EDF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369B-F6C9-4D7F-B48A-8770CAB267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83CC-385A-49FF-BD7F-7026F2C45EDF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369B-F6C9-4D7F-B48A-8770CAB267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83CC-385A-49FF-BD7F-7026F2C45EDF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369B-F6C9-4D7F-B48A-8770CAB267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50D2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F0B83CC-385A-49FF-BD7F-7026F2C45EDF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B95369B-F6C9-4D7F-B48A-8770CAB2673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50D2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F0B83CC-385A-49FF-BD7F-7026F2C45EDF}" type="datetimeFigureOut">
              <a:rPr lang="ru-RU" smtClean="0"/>
              <a:t>13.04.2014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B95369B-F6C9-4D7F-B48A-8770CAB2673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179439"/>
          </a:xfrm>
        </p:spPr>
        <p:txBody>
          <a:bodyPr>
            <a:noAutofit/>
          </a:bodyPr>
          <a:lstStyle/>
          <a:p>
            <a:r>
              <a:rPr lang="ru-RU" sz="7200" dirty="0" smtClean="0"/>
              <a:t>Игры с прищепками</a:t>
            </a:r>
            <a:endParaRPr lang="ru-RU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4897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Выполнил воспитатель: Яркова И. И.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46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39" y="476672"/>
            <a:ext cx="9361039" cy="5616624"/>
          </a:xfrm>
        </p:spPr>
      </p:pic>
    </p:spTree>
    <p:extLst>
      <p:ext uri="{BB962C8B-B14F-4D97-AF65-F5344CB8AC3E}">
        <p14:creationId xmlns:p14="http://schemas.microsoft.com/office/powerpoint/2010/main" val="8235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363272" cy="6048672"/>
          </a:xfrm>
        </p:spPr>
        <p:txBody>
          <a:bodyPr>
            <a:noAutofit/>
          </a:bodyPr>
          <a:lstStyle/>
          <a:p>
            <a:pPr algn="just"/>
            <a:r>
              <a:rPr lang="ru-RU" sz="2600" dirty="0" smtClean="0">
                <a:solidFill>
                  <a:schemeClr val="tx1"/>
                </a:solidFill>
              </a:rPr>
              <a:t>Уровень развития детей напрямую зависит от степени развития мелкой моторики рук. Если движение пальцев рук развито в соответствии с возрастом, то и речевое развитие находится в пределах нормы. Игры с прищепками идеально подходят для развития мелкой моторики ребенка</a:t>
            </a:r>
          </a:p>
          <a:p>
            <a:pPr algn="just"/>
            <a:r>
              <a:rPr lang="ru-RU" sz="2600" dirty="0" smtClean="0">
                <a:solidFill>
                  <a:schemeClr val="tx1"/>
                </a:solidFill>
              </a:rPr>
              <a:t>Кроме того, развивая  мелкую моторику у малыша, мы одновременно развиваем его творческий потенциал. И через некоторое время вы заметите,  что ребенок пытается конструировать сложные модели,  рисовать объемные элементы, объединять  и скреплять то, что нельзя скрепить по определению. Вместе с мелкой моторикой развивается и логическое мышление ребенка.</a:t>
            </a:r>
            <a:endParaRPr lang="ru-RU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algn="just"/>
            <a:r>
              <a:rPr lang="ru-RU" sz="2600" dirty="0" smtClean="0">
                <a:solidFill>
                  <a:schemeClr val="tx1"/>
                </a:solidFill>
              </a:rPr>
              <a:t>Движение пальцев кистей и рук имеет особое стимулирующее воздействие и положительно влияет не только на речевые функции, но и на здоровье малыша. Совершенствует внимание, память, восприятие, мышление.</a:t>
            </a:r>
          </a:p>
          <a:p>
            <a:pPr algn="just"/>
            <a:r>
              <a:rPr lang="ru-RU" sz="2600" dirty="0" smtClean="0">
                <a:solidFill>
                  <a:schemeClr val="tx1"/>
                </a:solidFill>
              </a:rPr>
              <a:t>Проведение игр на развитие мелкой моторики позволяет облегчить будущим школьникам усвоение навыков письма. </a:t>
            </a:r>
          </a:p>
          <a:p>
            <a:pPr algn="just"/>
            <a:r>
              <a:rPr lang="ru-RU" sz="2600" dirty="0" smtClean="0">
                <a:solidFill>
                  <a:schemeClr val="tx1"/>
                </a:solidFill>
              </a:rPr>
              <a:t>Игры с прищепками таят в себе нераскрытые возможности, требуют усидчивости и терпения. И так, играем…</a:t>
            </a:r>
          </a:p>
        </p:txBody>
      </p:sp>
    </p:spTree>
    <p:extLst>
      <p:ext uri="{BB962C8B-B14F-4D97-AF65-F5344CB8AC3E}">
        <p14:creationId xmlns:p14="http://schemas.microsoft.com/office/powerpoint/2010/main" val="28361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6185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76672"/>
            <a:ext cx="6320700" cy="5688632"/>
          </a:xfrm>
        </p:spPr>
      </p:pic>
    </p:spTree>
    <p:extLst>
      <p:ext uri="{BB962C8B-B14F-4D97-AF65-F5344CB8AC3E}">
        <p14:creationId xmlns:p14="http://schemas.microsoft.com/office/powerpoint/2010/main" val="322832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5" y="-558824"/>
            <a:ext cx="9164751" cy="7416824"/>
          </a:xfrm>
        </p:spPr>
      </p:pic>
    </p:spTree>
    <p:extLst>
      <p:ext uri="{BB962C8B-B14F-4D97-AF65-F5344CB8AC3E}">
        <p14:creationId xmlns:p14="http://schemas.microsoft.com/office/powerpoint/2010/main" val="422148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36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91" y="0"/>
            <a:ext cx="68905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49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910" y="0"/>
            <a:ext cx="4680520" cy="683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4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xecutiv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50</TotalTime>
  <Words>173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Executive</vt:lpstr>
      <vt:lpstr>Waveform</vt:lpstr>
      <vt:lpstr>Игры с прищепками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с прищепками</dc:title>
  <dc:creator>Sony</dc:creator>
  <cp:lastModifiedBy>neo</cp:lastModifiedBy>
  <cp:revision>8</cp:revision>
  <dcterms:created xsi:type="dcterms:W3CDTF">2013-11-24T15:47:54Z</dcterms:created>
  <dcterms:modified xsi:type="dcterms:W3CDTF">2014-04-13T17:03:13Z</dcterms:modified>
</cp:coreProperties>
</file>