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2" y="-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2286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i="1" dirty="0" smtClean="0"/>
              <a:t/>
            </a:r>
            <a:br>
              <a:rPr lang="ru-RU" altLang="ru-RU" sz="4000" i="1" dirty="0" smtClean="0"/>
            </a:br>
            <a:r>
              <a:rPr lang="ru-RU" altLang="ru-RU" sz="4000" i="1" dirty="0" smtClean="0"/>
              <a:t/>
            </a:r>
            <a:br>
              <a:rPr lang="ru-RU" altLang="ru-RU" sz="4000" i="1" dirty="0" smtClean="0"/>
            </a:br>
            <a:r>
              <a:rPr lang="ru-RU" altLang="ru-RU" sz="4000" i="1" dirty="0" smtClean="0"/>
              <a:t/>
            </a:r>
            <a:br>
              <a:rPr lang="ru-RU" altLang="ru-RU" sz="4000" i="1" dirty="0" smtClean="0"/>
            </a:br>
            <a:r>
              <a:rPr lang="ru-RU" altLang="ru-RU" sz="4000" i="1" dirty="0" smtClean="0"/>
              <a:t/>
            </a:r>
            <a:br>
              <a:rPr lang="ru-RU" altLang="ru-RU" sz="4000" i="1" dirty="0" smtClean="0"/>
            </a:br>
            <a:r>
              <a:rPr lang="ru-RU" altLang="ru-RU" sz="4000" i="1" dirty="0" smtClean="0"/>
              <a:t>Мастер- класс</a:t>
            </a:r>
            <a:br>
              <a:rPr lang="ru-RU" altLang="ru-RU" sz="4000" i="1" dirty="0" smtClean="0"/>
            </a:br>
            <a:r>
              <a:rPr lang="ru-RU" altLang="ru-RU" sz="4000" i="1" dirty="0" smtClean="0">
                <a:solidFill>
                  <a:srgbClr val="FF0000"/>
                </a:solidFill>
              </a:rPr>
              <a:t>«Источник вдохновения </a:t>
            </a:r>
            <a:r>
              <a:rPr lang="ru-RU" altLang="ru-RU" sz="4000" i="1" dirty="0" err="1" smtClean="0">
                <a:solidFill>
                  <a:srgbClr val="FF0000"/>
                </a:solidFill>
              </a:rPr>
              <a:t>Ганутель</a:t>
            </a:r>
            <a:r>
              <a:rPr lang="ru-RU" altLang="ru-RU" sz="4000" i="1" dirty="0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267200"/>
            <a:ext cx="6400800" cy="1981200"/>
          </a:xfrm>
        </p:spPr>
        <p:txBody>
          <a:bodyPr/>
          <a:lstStyle/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r>
              <a:rPr lang="ru-RU" altLang="ru-RU" sz="2400" smtClean="0"/>
              <a:t>Составила: воспитатель МДОУ-2 Мазуренко Наталья Сергеевна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4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dirty="0" smtClean="0"/>
              <a:t>И</a:t>
            </a:r>
            <a:r>
              <a:rPr lang="ru-RU" altLang="ru-RU" i="1" dirty="0" smtClean="0"/>
              <a:t>тальянское слово  "</a:t>
            </a:r>
            <a:r>
              <a:rPr lang="ru-RU" altLang="ru-RU" b="1" dirty="0" err="1" smtClean="0"/>
              <a:t>Canutiglia</a:t>
            </a:r>
            <a:r>
              <a:rPr lang="ru-RU" altLang="ru-RU" i="1" dirty="0" smtClean="0"/>
              <a:t>"(канитель), означает «тонкая спиральная «нить», изготавливаемая из разной проволоки и впрядаемая с нитью, образующая «шнур», который впоследствии используется для </a:t>
            </a:r>
            <a:r>
              <a:rPr lang="ru-RU" altLang="ru-RU" b="1" dirty="0" smtClean="0"/>
              <a:t>изготовления искусственных цветов</a:t>
            </a:r>
            <a:r>
              <a:rPr lang="ru-RU" altLang="ru-RU" i="1" dirty="0" smtClean="0"/>
              <a:t> и вышивания.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4128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ru-RU" sz="1800" i="1" dirty="0" smtClean="0"/>
              <a:t>Перед тобой различные искусства, выбирай из них одно, которое пойдет тебе на пользу, изучи его, не унывай и не теряй времени из-за трудностей, пока ты не </a:t>
            </a:r>
            <a:r>
              <a:rPr lang="ru-RU" sz="1800" i="1" dirty="0"/>
              <a:t>д</a:t>
            </a:r>
            <a:r>
              <a:rPr lang="ru-RU" sz="1800" i="1" dirty="0" smtClean="0"/>
              <a:t>остигнешь того, что оно станет добавлять тебе радость</a:t>
            </a:r>
            <a:r>
              <a:rPr lang="ru-RU" sz="2000" i="1" dirty="0" smtClean="0"/>
              <a:t>.</a:t>
            </a:r>
          </a:p>
          <a:p>
            <a:pPr>
              <a:lnSpc>
                <a:spcPct val="200000"/>
              </a:lnSpc>
              <a:defRPr/>
            </a:pPr>
            <a:endParaRPr lang="ru-RU" sz="1800" i="1" dirty="0"/>
          </a:p>
          <a:p>
            <a:pPr marL="0" indent="0">
              <a:lnSpc>
                <a:spcPct val="200000"/>
              </a:lnSpc>
              <a:buFontTx/>
              <a:buNone/>
              <a:defRPr/>
            </a:pPr>
            <a:r>
              <a:rPr lang="ru-RU" sz="1800" i="1" dirty="0" smtClean="0"/>
              <a:t> Альбрехт Дюрер.</a:t>
            </a:r>
            <a:r>
              <a:rPr lang="ru-RU" sz="1800" dirty="0"/>
              <a:t> </a:t>
            </a:r>
            <a:r>
              <a:rPr lang="ru-RU" sz="1800" dirty="0" smtClean="0"/>
              <a:t>(Крупнейший </a:t>
            </a:r>
            <a:r>
              <a:rPr lang="ru-RU" sz="1800" dirty="0"/>
              <a:t>художник </a:t>
            </a:r>
            <a:endParaRPr lang="ru-RU" sz="1800" dirty="0" smtClean="0"/>
          </a:p>
          <a:p>
            <a:pPr marL="0" indent="0">
              <a:lnSpc>
                <a:spcPct val="200000"/>
              </a:lnSpc>
              <a:buFontTx/>
              <a:buNone/>
              <a:defRPr/>
            </a:pPr>
            <a:r>
              <a:rPr lang="ru-RU" sz="1800" dirty="0" smtClean="0"/>
              <a:t>немецкого Возрождения).</a:t>
            </a:r>
            <a:r>
              <a:rPr lang="ru-RU" sz="1800" dirty="0"/>
              <a:t> </a:t>
            </a:r>
            <a:endParaRPr lang="ru-RU" sz="1800" i="1" dirty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0"/>
            <a:ext cx="2362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8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447800"/>
          </a:xfrm>
        </p:spPr>
        <p:txBody>
          <a:bodyPr/>
          <a:lstStyle/>
          <a:p>
            <a:r>
              <a:rPr lang="ru-RU" altLang="ru-RU" i="1" smtClean="0">
                <a:solidFill>
                  <a:schemeClr val="tx1"/>
                </a:solidFill>
              </a:rPr>
              <a:t>Остров Мальта</a:t>
            </a:r>
          </a:p>
        </p:txBody>
      </p:sp>
      <p:pic>
        <p:nvPicPr>
          <p:cNvPr id="5123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3375025" cy="2857500"/>
          </a:xfrm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2766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114800"/>
            <a:ext cx="35052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2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i="1" smtClean="0">
                <a:solidFill>
                  <a:schemeClr val="tx1"/>
                </a:solidFill>
              </a:rPr>
              <a:t>Монастыри Мальты,мальтийские монахини</a:t>
            </a:r>
          </a:p>
        </p:txBody>
      </p:sp>
      <p:pic>
        <p:nvPicPr>
          <p:cNvPr id="6147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05000"/>
            <a:ext cx="3810000" cy="3733800"/>
          </a:xfrm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971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7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 Мастер- класс «Источник вдохновения Ганутель»</vt:lpstr>
      <vt:lpstr>Презентация PowerPoint</vt:lpstr>
      <vt:lpstr>Презентация PowerPoint</vt:lpstr>
      <vt:lpstr>Остров Мальта</vt:lpstr>
      <vt:lpstr>Монастыри Мальты,мальтийские монахини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Мастер- класс «Источник вдохновения Ганутель»</dc:title>
  <dc:creator>Наталья</dc:creator>
  <cp:lastModifiedBy>маз</cp:lastModifiedBy>
  <cp:revision>3</cp:revision>
  <dcterms:created xsi:type="dcterms:W3CDTF">2014-04-15T11:31:24Z</dcterms:created>
  <dcterms:modified xsi:type="dcterms:W3CDTF">2014-04-15T11:48:41Z</dcterms:modified>
</cp:coreProperties>
</file>