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EB12-9F11-48D4-B3BA-417DE164CB2E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A7A2-8CA8-4A92-A9BF-04728E477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EB12-9F11-48D4-B3BA-417DE164CB2E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A7A2-8CA8-4A92-A9BF-04728E477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EB12-9F11-48D4-B3BA-417DE164CB2E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A7A2-8CA8-4A92-A9BF-04728E477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EB12-9F11-48D4-B3BA-417DE164CB2E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A7A2-8CA8-4A92-A9BF-04728E477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EB12-9F11-48D4-B3BA-417DE164CB2E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A7A2-8CA8-4A92-A9BF-04728E477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EB12-9F11-48D4-B3BA-417DE164CB2E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A7A2-8CA8-4A92-A9BF-04728E477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EB12-9F11-48D4-B3BA-417DE164CB2E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A7A2-8CA8-4A92-A9BF-04728E477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EB12-9F11-48D4-B3BA-417DE164CB2E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A7A2-8CA8-4A92-A9BF-04728E477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EB12-9F11-48D4-B3BA-417DE164CB2E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A7A2-8CA8-4A92-A9BF-04728E477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EB12-9F11-48D4-B3BA-417DE164CB2E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A7A2-8CA8-4A92-A9BF-04728E477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EB12-9F11-48D4-B3BA-417DE164CB2E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04A7A2-8CA8-4A92-A9BF-04728E477A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4BEB12-9F11-48D4-B3BA-417DE164CB2E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04A7A2-8CA8-4A92-A9BF-04728E477A7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474485">
            <a:off x="1403648" y="2348880"/>
            <a:ext cx="6217568" cy="1143000"/>
          </a:xfrm>
        </p:spPr>
        <p:txBody>
          <a:bodyPr/>
          <a:lstStyle/>
          <a:p>
            <a:r>
              <a:rPr lang="ru-RU" dirty="0" smtClean="0"/>
              <a:t>Творческая </a:t>
            </a:r>
            <a:r>
              <a:rPr lang="ru-RU" dirty="0" smtClean="0"/>
              <a:t>фантазия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751388" y="4365624"/>
            <a:ext cx="4392612" cy="223172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Бревнова</a:t>
            </a:r>
            <a:r>
              <a:rPr lang="ru-RU" dirty="0" smtClean="0">
                <a:solidFill>
                  <a:srgbClr val="002060"/>
                </a:solidFill>
              </a:rPr>
              <a:t> Антонина Михайловна </a:t>
            </a:r>
            <a:endParaRPr lang="ru-RU" sz="2800" dirty="0" smtClean="0">
              <a:solidFill>
                <a:srgbClr val="0070C0"/>
              </a:solidFill>
            </a:endParaRPr>
          </a:p>
          <a:p>
            <a:pPr>
              <a:buNone/>
              <a:defRPr/>
            </a:pPr>
            <a:r>
              <a:rPr lang="ru-RU" sz="2800" dirty="0" smtClean="0">
                <a:solidFill>
                  <a:schemeClr val="bg2"/>
                </a:solidFill>
              </a:rPr>
              <a:t>Воспитатель логопедической группы</a:t>
            </a:r>
          </a:p>
          <a:p>
            <a:pPr>
              <a:buNone/>
              <a:defRPr/>
            </a:pPr>
            <a:r>
              <a:rPr lang="ru-RU" sz="2800" dirty="0" smtClean="0">
                <a:solidFill>
                  <a:schemeClr val="bg2"/>
                </a:solidFill>
              </a:rPr>
              <a:t>Муниципальное  бюджетное</a:t>
            </a:r>
          </a:p>
          <a:p>
            <a:pPr>
              <a:buNone/>
              <a:defRPr/>
            </a:pPr>
            <a:r>
              <a:rPr lang="ru-RU" sz="2800" dirty="0" smtClean="0">
                <a:solidFill>
                  <a:schemeClr val="bg2"/>
                </a:solidFill>
              </a:rPr>
              <a:t>дошкольное образовательное</a:t>
            </a:r>
          </a:p>
          <a:p>
            <a:pPr>
              <a:buNone/>
              <a:defRPr/>
            </a:pPr>
            <a:r>
              <a:rPr lang="ru-RU" sz="2800" dirty="0" smtClean="0">
                <a:solidFill>
                  <a:schemeClr val="bg2"/>
                </a:solidFill>
              </a:rPr>
              <a:t>учреждение</a:t>
            </a:r>
          </a:p>
          <a:p>
            <a:pPr>
              <a:buNone/>
              <a:defRPr/>
            </a:pPr>
            <a:r>
              <a:rPr lang="ru-RU" sz="2800" dirty="0" smtClean="0">
                <a:solidFill>
                  <a:schemeClr val="bg2"/>
                </a:solidFill>
              </a:rPr>
              <a:t>«Преображенский детский сад «Малышок».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4330824" cy="5616624"/>
          </a:xfrm>
        </p:spPr>
        <p:txBody>
          <a:bodyPr>
            <a:noAutofit/>
          </a:bodyPr>
          <a:lstStyle/>
          <a:p>
            <a:pPr fontAlgn="base"/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группе  «Сказка» счастливые улыбки, горящие глаза и радостные лица детей они заняты творческой деятельностью – создание кукольного театра, который изготавливается из необычного материала, пластиковых ложек. Делается такой театр быстро, но какая большая польза для развития детей. Кукольный театр создаёт хорошее настроение, обогащает детей впечатлениями, вызывает у них разнообразные эмоции, дети общаются, фантазируют, развивается речь, актёрские способности. </a:t>
            </a:r>
            <a:b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2"/>
                </a:solidFill>
              </a:rPr>
              <a:t>Можно создать много кукол по сказкам! </a:t>
            </a:r>
            <a:br>
              <a:rPr lang="ru-RU" sz="1600" dirty="0" smtClean="0">
                <a:solidFill>
                  <a:schemeClr val="bg2"/>
                </a:solidFill>
              </a:rPr>
            </a:br>
            <a:r>
              <a:rPr lang="ru-RU" sz="1600" u="sng" dirty="0" smtClean="0">
                <a:solidFill>
                  <a:schemeClr val="bg2"/>
                </a:solidFill>
              </a:rPr>
              <a:t>Вам  понадобится:</a:t>
            </a:r>
            <a:r>
              <a:rPr lang="ru-RU" sz="1600" dirty="0" smtClean="0">
                <a:solidFill>
                  <a:schemeClr val="bg2"/>
                </a:solidFill>
              </a:rPr>
              <a:t>  </a:t>
            </a:r>
            <a:br>
              <a:rPr lang="ru-RU" sz="1600" dirty="0" smtClean="0">
                <a:solidFill>
                  <a:schemeClr val="bg2"/>
                </a:solidFill>
              </a:rPr>
            </a:br>
            <a:r>
              <a:rPr lang="ru-RU" sz="1600" dirty="0" smtClean="0">
                <a:solidFill>
                  <a:schemeClr val="bg2"/>
                </a:solidFill>
              </a:rPr>
              <a:t>1)Одноразовые пластиковые ложки.</a:t>
            </a:r>
            <a:br>
              <a:rPr lang="ru-RU" sz="1600" dirty="0" smtClean="0">
                <a:solidFill>
                  <a:schemeClr val="bg2"/>
                </a:solidFill>
              </a:rPr>
            </a:br>
            <a:r>
              <a:rPr lang="ru-RU" sz="1600" dirty="0" smtClean="0">
                <a:solidFill>
                  <a:schemeClr val="bg2"/>
                </a:solidFill>
              </a:rPr>
              <a:t>2)Салфетки.</a:t>
            </a:r>
            <a:br>
              <a:rPr lang="ru-RU" sz="1600" dirty="0" smtClean="0">
                <a:solidFill>
                  <a:schemeClr val="bg2"/>
                </a:solidFill>
              </a:rPr>
            </a:br>
            <a:r>
              <a:rPr lang="ru-RU" sz="1600" dirty="0" smtClean="0">
                <a:solidFill>
                  <a:schemeClr val="bg2"/>
                </a:solidFill>
              </a:rPr>
              <a:t>3)Ножницы.</a:t>
            </a:r>
            <a:br>
              <a:rPr lang="ru-RU" sz="1600" dirty="0" smtClean="0">
                <a:solidFill>
                  <a:schemeClr val="bg2"/>
                </a:solidFill>
              </a:rPr>
            </a:br>
            <a:r>
              <a:rPr lang="ru-RU" sz="1600" dirty="0" smtClean="0">
                <a:solidFill>
                  <a:schemeClr val="bg2"/>
                </a:solidFill>
              </a:rPr>
              <a:t>4)Клей момент.</a:t>
            </a:r>
            <a:br>
              <a:rPr lang="ru-RU" sz="1600" dirty="0" smtClean="0">
                <a:solidFill>
                  <a:schemeClr val="bg2"/>
                </a:solidFill>
              </a:rPr>
            </a:br>
            <a:r>
              <a:rPr lang="ru-RU" sz="1600" dirty="0" smtClean="0">
                <a:solidFill>
                  <a:schemeClr val="bg2"/>
                </a:solidFill>
              </a:rPr>
              <a:t>5) Глазки.</a:t>
            </a:r>
            <a:br>
              <a:rPr lang="ru-RU" sz="1600" dirty="0" smtClean="0">
                <a:solidFill>
                  <a:schemeClr val="bg2"/>
                </a:solidFill>
              </a:rPr>
            </a:br>
            <a:r>
              <a:rPr lang="ru-RU" sz="1600" dirty="0" smtClean="0">
                <a:solidFill>
                  <a:schemeClr val="bg2"/>
                </a:solidFill>
              </a:rPr>
              <a:t>6)Шерстяные нитки для волос.</a:t>
            </a:r>
            <a:br>
              <a:rPr lang="ru-RU" sz="1600" dirty="0" smtClean="0">
                <a:solidFill>
                  <a:schemeClr val="bg2"/>
                </a:solidFill>
              </a:rPr>
            </a:br>
            <a:r>
              <a:rPr lang="ru-RU" sz="1600" dirty="0" smtClean="0">
                <a:solidFill>
                  <a:schemeClr val="bg2"/>
                </a:solidFill>
              </a:rPr>
              <a:t>7) различный текстильный материал.</a:t>
            </a:r>
            <a:br>
              <a:rPr lang="ru-RU" sz="1600" dirty="0" smtClean="0">
                <a:solidFill>
                  <a:schemeClr val="bg2"/>
                </a:solidFill>
              </a:rPr>
            </a:br>
            <a:r>
              <a:rPr lang="ru-RU" sz="1600" dirty="0" smtClean="0">
                <a:solidFill>
                  <a:schemeClr val="bg2"/>
                </a:solidFill>
              </a:rPr>
              <a:t> </a:t>
            </a:r>
            <a:br>
              <a:rPr lang="ru-RU" sz="1600" dirty="0" smtClean="0">
                <a:solidFill>
                  <a:schemeClr val="bg2"/>
                </a:solidFill>
              </a:rPr>
            </a:b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P1130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44824"/>
            <a:ext cx="3879296" cy="3010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P1130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83867">
            <a:off x="599224" y="3342801"/>
            <a:ext cx="3888432" cy="2808312"/>
          </a:xfrm>
          <a:prstGeom prst="roundRect">
            <a:avLst/>
          </a:prstGeom>
          <a:noFill/>
        </p:spPr>
      </p:pic>
      <p:pic>
        <p:nvPicPr>
          <p:cNvPr id="5" name="Picture 2" descr="C:\Documents and Settings\User\Рабочий стол\P1130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3888432" cy="2527402"/>
          </a:xfrm>
          <a:prstGeom prst="roundRect">
            <a:avLst/>
          </a:prstGeom>
          <a:noFill/>
        </p:spPr>
      </p:pic>
      <p:pic>
        <p:nvPicPr>
          <p:cNvPr id="6" name="Picture 3" descr="C:\Documents and Settings\User\Рабочий стол\P1130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01159">
            <a:off x="6222412" y="3673090"/>
            <a:ext cx="1919722" cy="2987190"/>
          </a:xfrm>
          <a:prstGeom prst="roundRect">
            <a:avLst/>
          </a:prstGeom>
          <a:noFill/>
        </p:spPr>
      </p:pic>
      <p:pic>
        <p:nvPicPr>
          <p:cNvPr id="7" name="Picture 3" descr="C:\Documents and Settings\User\Рабочий стол\P11302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77554">
            <a:off x="913590" y="306350"/>
            <a:ext cx="2049361" cy="2828813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P1130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23345">
            <a:off x="395536" y="692696"/>
            <a:ext cx="2304256" cy="335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Documents and Settings\User\Рабочий стол\P1130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3653">
            <a:off x="3226283" y="732405"/>
            <a:ext cx="2411760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C:\Documents and Settings\User\Рабочий стол\P11301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3241">
            <a:off x="6034451" y="2393996"/>
            <a:ext cx="2421747" cy="3236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P1130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4014553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Documents and Settings\User\Рабочий стол\P1130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933056"/>
            <a:ext cx="4356920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Documents and Settings\User\Рабочий стол\P11302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836712"/>
            <a:ext cx="3924872" cy="289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rgbClr val="FFC000"/>
      </a:dk1>
      <a:lt1>
        <a:sysClr val="window" lastClr="FFFFFF"/>
      </a:lt1>
      <a:dk2>
        <a:srgbClr val="002060"/>
      </a:dk2>
      <a:lt2>
        <a:srgbClr val="0070C0"/>
      </a:lt2>
      <a:accent1>
        <a:srgbClr val="FFC000"/>
      </a:accent1>
      <a:accent2>
        <a:srgbClr val="C9FAFC"/>
      </a:accent2>
      <a:accent3>
        <a:srgbClr val="93F5F9"/>
      </a:accent3>
      <a:accent4>
        <a:srgbClr val="10CF9B"/>
      </a:accent4>
      <a:accent5>
        <a:srgbClr val="7CCA62"/>
      </a:accent5>
      <a:accent6>
        <a:srgbClr val="5DF0F6"/>
      </a:accent6>
      <a:hlink>
        <a:srgbClr val="E2D700"/>
      </a:hlink>
      <a:folHlink>
        <a:srgbClr val="D8D8D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</TotalTime>
  <Words>92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Творческая фантазия </vt:lpstr>
      <vt:lpstr>В группе  «Сказка» счастливые улыбки, горящие глаза и радостные лица детей они заняты творческой деятельностью – создание кукольного театра, который изготавливается из необычного материала, пластиковых ложек. Делается такой театр быстро, но какая большая польза для развития детей. Кукольный театр создаёт хорошее настроение, обогащает детей впечатлениями, вызывает у них разнообразные эмоции, дети общаются, фантазируют, развивается речь, актёрские способности.   Можно создать много кукол по сказкам!  Вам  понадобится:   1)Одноразовые пластиковые ложки. 2)Салфетки. 3)Ножницы. 4)Клей момент. 5) Глазки. 6)Шерстяные нитки для волос. 7) различный текстильный материал.     </vt:lpstr>
      <vt:lpstr>Слайд 3</vt:lpstr>
      <vt:lpstr>Слайд 4</vt:lpstr>
      <vt:lpstr>Слайд 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фантазия </dc:title>
  <dc:creator>Антонина Михайловна</dc:creator>
  <cp:lastModifiedBy>User</cp:lastModifiedBy>
  <cp:revision>10</cp:revision>
  <dcterms:created xsi:type="dcterms:W3CDTF">2013-04-18T22:11:19Z</dcterms:created>
  <dcterms:modified xsi:type="dcterms:W3CDTF">2013-04-19T02:54:47Z</dcterms:modified>
</cp:coreProperties>
</file>