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Украшения церквей и резиденций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2900363" cy="2068513"/>
          </a:xfrm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1336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49650"/>
            <a:ext cx="20939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857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2209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9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i="1" smtClean="0"/>
              <a:t>Область применения техники ганутель</a:t>
            </a:r>
          </a:p>
        </p:txBody>
      </p:sp>
      <p:pic>
        <p:nvPicPr>
          <p:cNvPr id="819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603375"/>
            <a:ext cx="1600200" cy="2133600"/>
          </a:xfrm>
        </p:spPr>
      </p:pic>
      <p:pic>
        <p:nvPicPr>
          <p:cNvPr id="8196" name="Picture 4" descr="http://stat15.privet.ru/lr/090753761eda009949d5b674b76e23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133600"/>
            <a:ext cx="183673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img-fotki.yandex.ru/get/6515/52794572.4/0_a0734_9c39cc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4572000"/>
            <a:ext cx="1371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img3.st.klumba.ua/img/used/2012/03/19/1033/1033993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828800"/>
            <a:ext cx="337661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://magic-beads.at.ua/_ph/11/2/6110505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754563"/>
            <a:ext cx="258286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http://www.brandfree.ru/d/users_fotoalbums/972900161_54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6543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Упаковка подарков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1383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65313"/>
            <a:ext cx="23780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755775"/>
            <a:ext cx="16541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425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298608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3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Украшения церквей и резиденций</vt:lpstr>
      <vt:lpstr>Область применения техники ганутель</vt:lpstr>
      <vt:lpstr>Упаковка подарков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Украшения церквей и резиденций</dc:title>
  <dc:creator>Наталья</dc:creator>
  <cp:lastModifiedBy>маз</cp:lastModifiedBy>
  <cp:revision>3</cp:revision>
  <dcterms:created xsi:type="dcterms:W3CDTF">2014-04-15T11:31:44Z</dcterms:created>
  <dcterms:modified xsi:type="dcterms:W3CDTF">2014-04-15T11:51:04Z</dcterms:modified>
</cp:coreProperties>
</file>