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7" r:id="rId4"/>
    <p:sldId id="260" r:id="rId5"/>
    <p:sldId id="258" r:id="rId6"/>
    <p:sldId id="262" r:id="rId7"/>
    <p:sldId id="259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431B-55A4-4EB4-BD4F-5E0E2F3DD7B4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32A5-E112-416D-BF42-52D6A49F5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431B-55A4-4EB4-BD4F-5E0E2F3DD7B4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32A5-E112-416D-BF42-52D6A49F5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431B-55A4-4EB4-BD4F-5E0E2F3DD7B4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32A5-E112-416D-BF42-52D6A49F5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431B-55A4-4EB4-BD4F-5E0E2F3DD7B4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32A5-E112-416D-BF42-52D6A49F5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431B-55A4-4EB4-BD4F-5E0E2F3DD7B4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32A5-E112-416D-BF42-52D6A49F5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431B-55A4-4EB4-BD4F-5E0E2F3DD7B4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32A5-E112-416D-BF42-52D6A49F5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431B-55A4-4EB4-BD4F-5E0E2F3DD7B4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32A5-E112-416D-BF42-52D6A49F5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431B-55A4-4EB4-BD4F-5E0E2F3DD7B4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32A5-E112-416D-BF42-52D6A49F5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431B-55A4-4EB4-BD4F-5E0E2F3DD7B4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32A5-E112-416D-BF42-52D6A49F5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431B-55A4-4EB4-BD4F-5E0E2F3DD7B4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32A5-E112-416D-BF42-52D6A49F5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431B-55A4-4EB4-BD4F-5E0E2F3DD7B4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32A5-E112-416D-BF42-52D6A49F5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7431B-55A4-4EB4-BD4F-5E0E2F3DD7B4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D32A5-E112-416D-BF42-52D6A49F5E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013176"/>
            <a:ext cx="8458200" cy="1222375"/>
          </a:xfrm>
        </p:spPr>
        <p:txBody>
          <a:bodyPr/>
          <a:lstStyle/>
          <a:p>
            <a:pPr algn="ctr"/>
            <a:r>
              <a:rPr lang="ru-RU" sz="6000" dirty="0" smtClean="0"/>
              <a:t>«ГОРОД МАСТЕРОВ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293096"/>
            <a:ext cx="8458200" cy="914400"/>
          </a:xfrm>
        </p:spPr>
        <p:txBody>
          <a:bodyPr/>
          <a:lstStyle/>
          <a:p>
            <a:r>
              <a:rPr lang="ru-RU" dirty="0" smtClean="0"/>
              <a:t>ПРЕЗЕНТАЦИЯ К ЗАНЯТИЮ</a:t>
            </a:r>
            <a:endParaRPr lang="ru-RU" dirty="0"/>
          </a:p>
        </p:txBody>
      </p:sp>
      <p:pic>
        <p:nvPicPr>
          <p:cNvPr id="4" name="Содержимое 3" descr="http://shentuspeh.ucoz.ru/gorof_masterov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932040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699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jpeg [xx]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42493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50.radikal.ru/i129/1003/10/7519bcd8c322t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http://smashinghub.com/wp-content/uploads/2010/08/drawing-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58826"/>
            <a:ext cx="9144000" cy="7416826"/>
          </a:xfrm>
          <a:prstGeom prst="rect">
            <a:avLst/>
          </a:prstGeom>
          <a:noFill/>
        </p:spPr>
      </p:pic>
      <p:pic>
        <p:nvPicPr>
          <p:cNvPr id="8" name="Picture 5" descr="http://smashinghub.com/wp-content/uploads/2010/08/drawing-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58826"/>
            <a:ext cx="9144000" cy="7416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75456"/>
            <a:ext cx="9144000" cy="774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alladolls.ru/gallery2/d/20032-6/image020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2691680"/>
            <a:ext cx="9505056" cy="954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509120"/>
            <a:ext cx="8229600" cy="164705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Дел</a:t>
            </a:r>
            <a:endParaRPr lang="ru-RU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0648"/>
            <a:ext cx="5688632" cy="633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03648" y="5085184"/>
            <a:ext cx="6195943" cy="646331"/>
          </a:xfrm>
          <a:prstGeom prst="rect">
            <a:avLst/>
          </a:prstGeom>
          <a:noFill/>
          <a:scene3d>
            <a:camera prst="perspectiveFront"/>
            <a:lightRig rig="threePt" dir="t"/>
          </a:scene3d>
          <a:sp3d z="234950"/>
        </p:spPr>
        <p:txBody>
          <a:bodyPr wrap="square" lIns="91440" tIns="45720" rIns="91440" bIns="45720">
            <a:spAutoFit/>
            <a:scene3d>
              <a:camera prst="perspectiveFront"/>
              <a:lightRig rig="soft" dir="tl">
                <a:rot lat="0" lon="0" rev="0"/>
              </a:lightRig>
            </a:scene3d>
            <a:sp3d z="15240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Дело мастера боится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11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«ГОРОД МАСТЕРОВ»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Дел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«ГОРОД МАСТЕРОВ»</dc:title>
  <dc:creator>Семья</dc:creator>
  <cp:lastModifiedBy>Анна</cp:lastModifiedBy>
  <cp:revision>16</cp:revision>
  <dcterms:created xsi:type="dcterms:W3CDTF">2013-04-16T16:41:49Z</dcterms:created>
  <dcterms:modified xsi:type="dcterms:W3CDTF">2013-04-24T05:20:37Z</dcterms:modified>
</cp:coreProperties>
</file>