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59" r:id="rId4"/>
    <p:sldId id="262" r:id="rId5"/>
    <p:sldId id="263" r:id="rId6"/>
    <p:sldId id="264" r:id="rId7"/>
    <p:sldId id="284" r:id="rId8"/>
    <p:sldId id="285" r:id="rId9"/>
    <p:sldId id="265" r:id="rId10"/>
    <p:sldId id="281" r:id="rId11"/>
    <p:sldId id="291" r:id="rId12"/>
    <p:sldId id="266" r:id="rId13"/>
    <p:sldId id="261" r:id="rId14"/>
    <p:sldId id="286" r:id="rId15"/>
    <p:sldId id="287" r:id="rId16"/>
    <p:sldId id="288" r:id="rId17"/>
    <p:sldId id="289" r:id="rId18"/>
    <p:sldId id="290" r:id="rId19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2" d="100"/>
          <a:sy n="22" d="100"/>
        </p:scale>
        <p:origin x="-96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C238408C-6839-46EE-8131-EDA75C487F2E}" type="datetimeFigureOut">
              <a:rPr/>
              <a:pPr/>
              <a:t>6/30/2006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87D77045-401A-4D5E-BFE3-54C21A8A6634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ru-RU"/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4821864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ru-RU"/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290624" y="-14176"/>
            <a:ext cx="5562600" cy="6553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ru-RU"/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ru-RU"/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ru-RU"/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ru-RU"/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ru-RU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extLst/>
          </a:lstStyle>
          <a:p>
            <a:r>
              <a:rPr lang="ru-RU" smtClean="0"/>
              <a:t>6/30/2006</a:t>
            </a:r>
            <a:endParaRPr kumimoji="0"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72AC53DF-4216-466D-99A7-94400E6C2A25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45" name="Rectangle 44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 eaLnBrk="1" latinLnBrk="0" hangingPunct="1">
              <a:defRPr kumimoji="0" lang="ru-RU" sz="380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eaLnBrk="1" latinLnBrk="0" hangingPunct="1">
              <a:spcBef>
                <a:spcPts val="0"/>
              </a:spcBef>
              <a:buNone/>
              <a:defRPr kumimoji="0" lang="ru-RU" sz="2000">
                <a:solidFill>
                  <a:schemeClr val="tx1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6/30/2006</a:t>
            </a:r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eaLnBrk="1" latinLnBrk="0" hangingPunct="1">
              <a:buNone/>
              <a:defRPr kumimoji="0" lang="ru-RU" sz="4000" b="1" cap="all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 eaLnBrk="1" latinLnBrk="0" hangingPunct="1">
              <a:buNone/>
              <a:defRPr kumimoji="0" lang="ru-RU" sz="20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6/30/2006</a:t>
            </a:r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20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6/30/2006</a:t>
            </a:r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 eaLnBrk="1" latinLnBrk="0" hangingPunct="1">
              <a:defRPr kumimoji="0" lang="ru-RU" sz="400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eaLnBrk="1" latinLnBrk="0" hangingPunct="1">
              <a:buNone/>
              <a:defRPr kumimoji="0" lang="ru-RU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ru-RU" sz="2000" b="1"/>
            </a:lvl2pPr>
            <a:lvl3pPr eaLnBrk="1" latinLnBrk="0" hangingPunct="1">
              <a:buNone/>
              <a:defRPr kumimoji="0" lang="ru-RU" sz="1800" b="1"/>
            </a:lvl3pPr>
            <a:lvl4pPr eaLnBrk="1" latinLnBrk="0" hangingPunct="1">
              <a:buNone/>
              <a:defRPr kumimoji="0" lang="ru-RU" sz="1600" b="1"/>
            </a:lvl4pPr>
            <a:lvl5pPr eaLnBrk="1" latinLnBrk="0" hangingPunct="1">
              <a:buNone/>
              <a:defRPr kumimoji="0" lang="ru-RU" sz="1600" b="1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eaLnBrk="1" latinLnBrk="0" hangingPunct="1">
              <a:buNone/>
              <a:defRPr kumimoji="0" lang="ru-RU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ru-RU" sz="2000" b="1"/>
            </a:lvl2pPr>
            <a:lvl3pPr eaLnBrk="1" latinLnBrk="0" hangingPunct="1">
              <a:buNone/>
              <a:defRPr kumimoji="0" lang="ru-RU" sz="1800" b="1"/>
            </a:lvl3pPr>
            <a:lvl4pPr eaLnBrk="1" latinLnBrk="0" hangingPunct="1">
              <a:buNone/>
              <a:defRPr kumimoji="0" lang="ru-RU" sz="1600" b="1"/>
            </a:lvl4pPr>
            <a:lvl5pPr eaLnBrk="1" latinLnBrk="0" hangingPunct="1">
              <a:buNone/>
              <a:defRPr kumimoji="0" lang="ru-RU" sz="1600" b="1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6/30/2006</a:t>
            </a:r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eaLnBrk="1" latinLnBrk="0" hangingPunct="1">
              <a:defRPr kumimoji="0" lang="ru-RU" sz="4000" cap="none" baseline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6/30/2006</a:t>
            </a:r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6/30/2006</a:t>
            </a:r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 eaLnBrk="1" latinLnBrk="0" hangingPunct="1">
              <a:buNone/>
              <a:defRPr kumimoji="0" lang="ru-RU" sz="3600" b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eaLnBrk="1" latinLnBrk="0" hangingPunct="1"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6/30/2006</a:t>
            </a:r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17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 eaLnBrk="1" latinLnBrk="0" hangingPunct="1">
              <a:buNone/>
              <a:defRPr kumimoji="0" lang="ru-RU" sz="2100" b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eaLnBrk="1" latinLnBrk="0" hangingPunct="1">
              <a:spcBef>
                <a:spcPts val="0"/>
              </a:spcBef>
              <a:buNone/>
              <a:defRPr kumimoji="0" lang="ru-RU" sz="1400">
                <a:solidFill>
                  <a:srgbClr val="FFFFFF"/>
                </a:solidFill>
              </a:defRPr>
            </a:lvl1pPr>
            <a:lvl2pPr eaLnBrk="1" latinLnBrk="0" hangingPunct="1">
              <a:defRPr kumimoji="0" lang="ru-RU" sz="1200"/>
            </a:lvl2pPr>
            <a:lvl3pPr eaLnBrk="1" latinLnBrk="0" hangingPunct="1">
              <a:defRPr kumimoji="0" lang="ru-RU" sz="1000"/>
            </a:lvl3pPr>
            <a:lvl4pPr eaLnBrk="1" latinLnBrk="0" hangingPunct="1">
              <a:defRPr kumimoji="0" lang="ru-RU" sz="900"/>
            </a:lvl4pPr>
            <a:lvl5pPr eaLnBrk="1" latinLnBrk="0" hangingPunct="1"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6/30/2006</a:t>
            </a:r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lang="ru-RU" sz="1100">
                <a:solidFill>
                  <a:schemeClr val="tx2"/>
                </a:solidFill>
              </a:defRPr>
            </a:lvl1pPr>
            <a:extLst/>
          </a:lstStyle>
          <a:p>
            <a:r>
              <a:rPr kumimoji="0" lang="ru-RU" smtClean="0">
                <a:solidFill>
                  <a:schemeClr val="tx2"/>
                </a:solidFill>
              </a:rPr>
              <a:t>6/30/2006</a:t>
            </a:r>
            <a:endParaRPr kumimoji="0" lang="ru-RU" sz="11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lang="ru-RU" sz="11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 sz="110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kumimoji="0" lang="ru-RU" sz="1200">
                <a:solidFill>
                  <a:schemeClr val="tx2"/>
                </a:solidFill>
              </a:rPr>
              <a:pPr algn="l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>
    <p:pull dir="r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lang="ru-RU" sz="4000" kern="1200" spc="-150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kumimoji="0" lang="ru-RU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lang="ru-RU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ru-RU" sz="5400" i="1" dirty="0" smtClean="0">
                <a:latin typeface="Monotype Corsiva" pitchFamily="66" charset="0"/>
              </a:rPr>
              <a:t>Разноцветная      страна</a:t>
            </a:r>
            <a:endParaRPr lang="ru-RU" sz="5400" i="1" dirty="0">
              <a:latin typeface="Monotype Corsiva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ru-RU" smtClean="0"/>
              <a:pPr/>
              <a:t>1</a:t>
            </a:fld>
            <a:endParaRPr kumimoji="0"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ru-RU" sz="4800" dirty="0" smtClean="0"/>
              <a:t>Наши  парочки</a:t>
            </a:r>
            <a:endParaRPr lang="ru-RU" sz="4800" dirty="0"/>
          </a:p>
        </p:txBody>
      </p:sp>
      <p:sp>
        <p:nvSpPr>
          <p:cNvPr id="8" name="Rectangle 4"/>
          <p:cNvSpPr>
            <a:spLocks noGrp="1"/>
          </p:cNvSpPr>
          <p:nvPr>
            <p:ph sz="half" idx="1"/>
          </p:nvPr>
        </p:nvSpPr>
        <p:spPr/>
        <p:txBody>
          <a:bodyPr/>
          <a:lstStyle>
            <a:extLst/>
          </a:lstStyle>
          <a:p>
            <a:endParaRPr lang="ru-RU" dirty="0" smtClean="0"/>
          </a:p>
          <a:p>
            <a:pPr algn="r"/>
            <a:r>
              <a:rPr lang="ru-RU" sz="4000" normalizeH="1" dirty="0" smtClean="0">
                <a:solidFill>
                  <a:schemeClr val="accent2">
                    <a:lumMod val="75000"/>
                  </a:schemeClr>
                </a:solidFill>
              </a:rPr>
              <a:t>     1 </a:t>
            </a:r>
          </a:p>
          <a:p>
            <a:pPr algn="r"/>
            <a:r>
              <a:rPr lang="ru-RU" sz="4000" normalizeH="1" dirty="0" smtClean="0">
                <a:solidFill>
                  <a:schemeClr val="accent2">
                    <a:lumMod val="75000"/>
                  </a:schemeClr>
                </a:solidFill>
              </a:rPr>
              <a:t>     2</a:t>
            </a:r>
          </a:p>
          <a:p>
            <a:pPr algn="r"/>
            <a:r>
              <a:rPr lang="ru-RU" sz="4000" normalizeH="1" dirty="0" smtClean="0">
                <a:solidFill>
                  <a:schemeClr val="accent2">
                    <a:lumMod val="75000"/>
                  </a:schemeClr>
                </a:solidFill>
              </a:rPr>
              <a:t>     3</a:t>
            </a:r>
          </a:p>
          <a:p>
            <a:pPr algn="r"/>
            <a:r>
              <a:rPr lang="ru-RU" sz="4000" normalizeH="1" dirty="0" smtClean="0">
                <a:solidFill>
                  <a:schemeClr val="accent2">
                    <a:lumMod val="75000"/>
                  </a:schemeClr>
                </a:solidFill>
              </a:rPr>
              <a:t>     4</a:t>
            </a:r>
          </a:p>
          <a:p>
            <a:pPr algn="r"/>
            <a:r>
              <a:rPr lang="ru-RU" sz="4000" normalizeH="1" dirty="0" smtClean="0">
                <a:solidFill>
                  <a:schemeClr val="accent2">
                    <a:lumMod val="75000"/>
                  </a:schemeClr>
                </a:solidFill>
              </a:rPr>
              <a:t>     5  </a:t>
            </a:r>
            <a:r>
              <a:rPr lang="ru-RU" dirty="0" smtClean="0"/>
              <a:t>                            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206084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15616" y="2780928"/>
            <a:ext cx="648072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15616" y="3429000"/>
            <a:ext cx="1008112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4077072"/>
            <a:ext cx="1440160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15616" y="4869160"/>
            <a:ext cx="1800200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войная стрелка влево/вправо 24"/>
          <p:cNvSpPr/>
          <p:nvPr/>
        </p:nvSpPr>
        <p:spPr>
          <a:xfrm>
            <a:off x="1763688" y="2132856"/>
            <a:ext cx="2232248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войная стрелка влево/вправо 25"/>
          <p:cNvSpPr/>
          <p:nvPr/>
        </p:nvSpPr>
        <p:spPr>
          <a:xfrm>
            <a:off x="2267744" y="2780928"/>
            <a:ext cx="1584176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войная стрелка влево/вправо 26"/>
          <p:cNvSpPr/>
          <p:nvPr/>
        </p:nvSpPr>
        <p:spPr>
          <a:xfrm>
            <a:off x="2627784" y="3429000"/>
            <a:ext cx="1224136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2771800" y="4221088"/>
            <a:ext cx="1224136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войная стрелка влево/вправо 28"/>
          <p:cNvSpPr/>
          <p:nvPr/>
        </p:nvSpPr>
        <p:spPr>
          <a:xfrm>
            <a:off x="3131840" y="4869160"/>
            <a:ext cx="864096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Rectangle 3"/>
          <p:cNvSpPr txBox="1">
            <a:spLocks/>
          </p:cNvSpPr>
          <p:nvPr/>
        </p:nvSpPr>
        <p:spPr>
          <a:xfrm>
            <a:off x="5148064" y="2564904"/>
            <a:ext cx="3621088" cy="1224136"/>
          </a:xfrm>
          <a:prstGeom prst="rect">
            <a:avLst/>
          </a:prstGeom>
        </p:spPr>
        <p:txBody>
          <a:bodyPr vert="horz" anchor="ctr">
            <a:no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-15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" name="Рисунок 36" descr="PA1209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060848"/>
            <a:ext cx="4032448" cy="3024336"/>
          </a:xfrm>
          <a:prstGeom prst="rect">
            <a:avLst/>
          </a:prstGeom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ru-RU" smtClean="0"/>
              <a:pPr/>
              <a:t>10</a:t>
            </a:fld>
            <a:endParaRPr kumimoji="0"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  <p:bldP spid="10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Наши парочки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15" name="Содержимое 14" descr="PA12094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988840"/>
            <a:ext cx="4122738" cy="352839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normalizeH="1" dirty="0" smtClean="0"/>
              <a:t>6</a:t>
            </a:r>
          </a:p>
          <a:p>
            <a:pPr>
              <a:buNone/>
            </a:pPr>
            <a:r>
              <a:rPr lang="ru-RU" sz="4800" normalizeH="1" dirty="0" smtClean="0"/>
              <a:t>7</a:t>
            </a:r>
          </a:p>
          <a:p>
            <a:pPr>
              <a:buNone/>
            </a:pPr>
            <a:r>
              <a:rPr lang="ru-RU" sz="4800" normalizeH="1" dirty="0" smtClean="0"/>
              <a:t>8</a:t>
            </a:r>
          </a:p>
          <a:p>
            <a:pPr>
              <a:buNone/>
            </a:pPr>
            <a:r>
              <a:rPr lang="ru-RU" sz="4800" normalizeH="1" dirty="0" smtClean="0"/>
              <a:t>9</a:t>
            </a:r>
          </a:p>
          <a:p>
            <a:pPr>
              <a:buNone/>
            </a:pPr>
            <a:r>
              <a:rPr lang="ru-RU" sz="4800" normalizeH="1" dirty="0" smtClean="0"/>
              <a:t>10</a:t>
            </a:r>
          </a:p>
          <a:p>
            <a:pPr>
              <a:buNone/>
            </a:pPr>
            <a:endParaRPr lang="ru-RU" sz="4800" normalizeH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5013176"/>
            <a:ext cx="3168352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4221088"/>
            <a:ext cx="2808312" cy="43204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3429000"/>
            <a:ext cx="2520280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2564904"/>
            <a:ext cx="2088232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948264" y="1844824"/>
            <a:ext cx="1656184" cy="4320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5292080" y="1916832"/>
            <a:ext cx="136815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5148064" y="2708920"/>
            <a:ext cx="1224136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5220072" y="3573016"/>
            <a:ext cx="864096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5148064" y="4365104"/>
            <a:ext cx="576064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ru-RU" smtClean="0"/>
              <a:pPr/>
              <a:t>11</a:t>
            </a:fld>
            <a:endParaRPr kumimoji="0"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z="4800" dirty="0" smtClean="0">
                <a:latin typeface="Monotype Corsiva" pitchFamily="66" charset="0"/>
              </a:rPr>
              <a:t>Мы   части   друг  друга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ru-RU" smtClean="0"/>
              <a:pPr/>
              <a:t>12</a:t>
            </a:fld>
            <a:endParaRPr kumimoji="0"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83568" y="1628800"/>
            <a:ext cx="3672408" cy="5040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2780928"/>
            <a:ext cx="1872208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55776" y="2780928"/>
            <a:ext cx="1800200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3861048"/>
            <a:ext cx="864096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3861048"/>
            <a:ext cx="720080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39752" y="3861048"/>
            <a:ext cx="648072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987824" y="3861048"/>
            <a:ext cx="720080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707904" y="3861048"/>
            <a:ext cx="720080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4869160"/>
            <a:ext cx="43204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4869160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475656" y="4869160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835696" y="4869160"/>
            <a:ext cx="43204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267744" y="4869160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627784" y="4869160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987824" y="4869160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347864" y="4869160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707904" y="4869160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067944" y="4869160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 2"/>
          <p:cNvSpPr>
            <a:spLocks noGrp="1"/>
          </p:cNvSpPr>
          <p:nvPr>
            <p:ph sz="half" idx="1"/>
          </p:nvPr>
        </p:nvSpPr>
        <p:spPr>
          <a:xfrm>
            <a:off x="4644008" y="1556792"/>
            <a:ext cx="4038600" cy="4525963"/>
          </a:xfrm>
        </p:spPr>
        <p:txBody>
          <a:bodyPr/>
          <a:lstStyle>
            <a:extLst/>
          </a:lstStyle>
          <a:p>
            <a:endParaRPr lang="ru-RU" dirty="0" smtClean="0"/>
          </a:p>
          <a:p>
            <a:pPr algn="ctr"/>
            <a:r>
              <a:rPr lang="ru-RU" sz="2400" normalizeH="1" dirty="0" smtClean="0"/>
              <a:t>10</a:t>
            </a:r>
          </a:p>
          <a:p>
            <a:endParaRPr lang="ru-RU" dirty="0" smtClean="0"/>
          </a:p>
          <a:p>
            <a:pPr algn="ctr"/>
            <a:r>
              <a:rPr lang="ru-RU" sz="3600" normalizeH="1" dirty="0" smtClean="0"/>
              <a:t>5 вторая часть 10</a:t>
            </a:r>
          </a:p>
          <a:p>
            <a:endParaRPr lang="ru-RU" dirty="0" smtClean="0"/>
          </a:p>
          <a:p>
            <a:pPr algn="ctr"/>
            <a:r>
              <a:rPr lang="ru-RU" sz="3600" normalizeH="1" dirty="0" smtClean="0"/>
              <a:t>2 пятая часть 10</a:t>
            </a:r>
          </a:p>
          <a:p>
            <a:endParaRPr lang="ru-RU" dirty="0" smtClean="0"/>
          </a:p>
          <a:p>
            <a:r>
              <a:rPr lang="ru-RU" sz="3600" normalizeH="1" dirty="0" smtClean="0"/>
              <a:t>1 десятая часть 10</a:t>
            </a:r>
            <a:endParaRPr lang="ru-RU" sz="3600" normalizeH="1" dirty="0"/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ru-RU" smtClean="0"/>
              <a:pPr/>
              <a:t>13</a:t>
            </a:fld>
            <a:endParaRPr kumimoji="0"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8</a:t>
            </a:r>
          </a:p>
          <a:p>
            <a:pPr>
              <a:buNone/>
            </a:pPr>
            <a:r>
              <a:rPr lang="ru-RU" sz="3200" normalizeH="1" dirty="0" smtClean="0"/>
              <a:t>                   </a:t>
            </a:r>
          </a:p>
          <a:p>
            <a:pPr>
              <a:buNone/>
            </a:pPr>
            <a:r>
              <a:rPr lang="ru-RU" sz="3200" normalizeH="1" dirty="0" smtClean="0"/>
              <a:t>4 вторая часть 8</a:t>
            </a:r>
          </a:p>
          <a:p>
            <a:pPr>
              <a:buNone/>
            </a:pPr>
            <a:endParaRPr lang="ru-RU" sz="3200" normalizeH="1" dirty="0" smtClean="0"/>
          </a:p>
          <a:p>
            <a:pPr>
              <a:buNone/>
            </a:pPr>
            <a:r>
              <a:rPr lang="ru-RU" sz="3200" normalizeH="1" dirty="0" smtClean="0"/>
              <a:t>2 четвертая часть 8</a:t>
            </a:r>
          </a:p>
          <a:p>
            <a:pPr>
              <a:buNone/>
            </a:pPr>
            <a:endParaRPr lang="ru-RU" sz="3200" normalizeH="1" dirty="0" smtClean="0"/>
          </a:p>
          <a:p>
            <a:pPr>
              <a:buNone/>
            </a:pPr>
            <a:r>
              <a:rPr lang="ru-RU" sz="3200" normalizeH="1" dirty="0" smtClean="0"/>
              <a:t>1 восьмая часть </a:t>
            </a:r>
            <a:r>
              <a:rPr lang="ru-RU" sz="3600" normalizeH="1" dirty="0" smtClean="0"/>
              <a:t>8</a:t>
            </a:r>
            <a:endParaRPr lang="ru-RU" sz="3600" normalizeH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700808"/>
            <a:ext cx="3168352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780928"/>
            <a:ext cx="1656184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2780928"/>
            <a:ext cx="151216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933056"/>
            <a:ext cx="864096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3933056"/>
            <a:ext cx="792088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3933056"/>
            <a:ext cx="864096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3933056"/>
            <a:ext cx="720080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5085184"/>
            <a:ext cx="43204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5085184"/>
            <a:ext cx="43204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63688" y="5085184"/>
            <a:ext cx="43204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95736" y="5085184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55776" y="5085184"/>
            <a:ext cx="43204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987824" y="5085184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347864" y="5085184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707904" y="5085184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ru-RU" smtClean="0"/>
              <a:pPr/>
              <a:t>14</a:t>
            </a:fld>
            <a:endParaRPr kumimoji="0"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000"/>
                            </p:stCondLst>
                            <p:childTnLst>
                              <p:par>
                                <p:cTn id="8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000"/>
                            </p:stCondLst>
                            <p:childTnLst>
                              <p:par>
                                <p:cTn id="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000"/>
                            </p:stCondLst>
                            <p:childTnLst>
                              <p:par>
                                <p:cTn id="9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000"/>
                            </p:stCondLst>
                            <p:childTnLst>
                              <p:par>
                                <p:cTn id="9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6</a:t>
            </a:r>
          </a:p>
          <a:p>
            <a:pPr>
              <a:buNone/>
            </a:pPr>
            <a:endParaRPr lang="ru-RU" sz="3600" normalizeH="1" dirty="0" smtClean="0"/>
          </a:p>
          <a:p>
            <a:pPr>
              <a:buNone/>
            </a:pPr>
            <a:r>
              <a:rPr lang="ru-RU" sz="3600" normalizeH="1" dirty="0" smtClean="0"/>
              <a:t>3 вторая часть 6</a:t>
            </a:r>
          </a:p>
          <a:p>
            <a:pPr>
              <a:buNone/>
            </a:pPr>
            <a:endParaRPr lang="ru-RU" sz="3600" normalizeH="1" dirty="0" smtClean="0"/>
          </a:p>
          <a:p>
            <a:pPr>
              <a:buNone/>
            </a:pPr>
            <a:r>
              <a:rPr lang="ru-RU" sz="3600" normalizeH="1" dirty="0" smtClean="0"/>
              <a:t>2 третья часть 6</a:t>
            </a:r>
          </a:p>
          <a:p>
            <a:pPr>
              <a:buNone/>
            </a:pPr>
            <a:endParaRPr lang="ru-RU" sz="3600" normalizeH="1" dirty="0" smtClean="0"/>
          </a:p>
          <a:p>
            <a:pPr>
              <a:buNone/>
            </a:pPr>
            <a:r>
              <a:rPr lang="ru-RU" sz="3600" normalizeH="1" dirty="0" smtClean="0"/>
              <a:t>1 шестая часть 6</a:t>
            </a:r>
            <a:endParaRPr lang="ru-RU" sz="3600" normalizeH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772816"/>
            <a:ext cx="2448272" cy="4320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2780928"/>
            <a:ext cx="122413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2780928"/>
            <a:ext cx="122413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4077072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4077072"/>
            <a:ext cx="792088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4077072"/>
            <a:ext cx="792088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5301208"/>
            <a:ext cx="43204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5301208"/>
            <a:ext cx="43204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95736" y="5301208"/>
            <a:ext cx="43204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27784" y="5301208"/>
            <a:ext cx="43204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059832" y="5301208"/>
            <a:ext cx="43204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491880" y="530120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ru-RU" smtClean="0"/>
              <a:pPr/>
              <a:t>15</a:t>
            </a:fld>
            <a:endParaRPr kumimoji="0"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7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1772816"/>
            <a:ext cx="3168352" cy="3600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348880"/>
            <a:ext cx="1152128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2348880"/>
            <a:ext cx="1080120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2348880"/>
            <a:ext cx="936104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2924944"/>
            <a:ext cx="36004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2924944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2924944"/>
            <a:ext cx="36004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07704" y="2924944"/>
            <a:ext cx="36004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67744" y="2924944"/>
            <a:ext cx="36004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27784" y="2924944"/>
            <a:ext cx="36004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87824" y="2924944"/>
            <a:ext cx="36004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347864" y="2924944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635896" y="2924944"/>
            <a:ext cx="36004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27584" y="4005064"/>
            <a:ext cx="1584176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27584" y="4725144"/>
            <a:ext cx="864096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691680" y="4725144"/>
            <a:ext cx="720080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27584" y="5445224"/>
            <a:ext cx="43204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59632" y="5445224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619672" y="5445224"/>
            <a:ext cx="43204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051720" y="5445224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одержимое 2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                     9</a:t>
            </a:r>
          </a:p>
          <a:p>
            <a:pPr>
              <a:buNone/>
            </a:pPr>
            <a:r>
              <a:rPr lang="ru-RU" sz="3200" dirty="0" smtClean="0"/>
              <a:t>3 третья часть 9</a:t>
            </a:r>
          </a:p>
          <a:p>
            <a:pPr>
              <a:buNone/>
            </a:pPr>
            <a:r>
              <a:rPr lang="ru-RU" sz="3200" dirty="0" smtClean="0"/>
              <a:t>1 девятая часть 9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                       4</a:t>
            </a:r>
          </a:p>
          <a:p>
            <a:pPr>
              <a:buNone/>
            </a:pPr>
            <a:r>
              <a:rPr lang="ru-RU" sz="3200" dirty="0" smtClean="0"/>
              <a:t>2 вторая часть 4</a:t>
            </a:r>
          </a:p>
          <a:p>
            <a:pPr>
              <a:buNone/>
            </a:pPr>
            <a:r>
              <a:rPr lang="ru-RU" sz="3200" dirty="0" smtClean="0"/>
              <a:t>1 четвертая часть 4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ru-RU" smtClean="0"/>
              <a:pPr/>
              <a:t>16</a:t>
            </a:fld>
            <a:endParaRPr kumimoji="0"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5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5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5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7</a:t>
            </a:r>
          </a:p>
          <a:p>
            <a:pPr algn="ctr">
              <a:buNone/>
            </a:pPr>
            <a:r>
              <a:rPr lang="ru-RU" dirty="0" smtClean="0"/>
              <a:t>1 седьмая часть 7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5</a:t>
            </a:r>
          </a:p>
          <a:p>
            <a:pPr algn="ctr">
              <a:buNone/>
            </a:pPr>
            <a:r>
              <a:rPr lang="ru-RU" dirty="0" smtClean="0"/>
              <a:t>1 пятая часть 5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3</a:t>
            </a:r>
          </a:p>
          <a:p>
            <a:pPr algn="ctr">
              <a:buNone/>
            </a:pPr>
            <a:r>
              <a:rPr lang="ru-RU" dirty="0" smtClean="0"/>
              <a:t>1 третья часть 3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772816"/>
            <a:ext cx="2376264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276872"/>
            <a:ext cx="36004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2276872"/>
            <a:ext cx="36004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2276872"/>
            <a:ext cx="36004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2276872"/>
            <a:ext cx="36004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2276872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2276872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2276872"/>
            <a:ext cx="36004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3356992"/>
            <a:ext cx="180020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4005064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03648" y="4005064"/>
            <a:ext cx="43204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35696" y="4005064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195736" y="4005064"/>
            <a:ext cx="288032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83768" y="4005064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43608" y="4941168"/>
            <a:ext cx="122413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43608" y="5445224"/>
            <a:ext cx="43204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475656" y="5445224"/>
            <a:ext cx="43204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907704" y="5445224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ru-RU" smtClean="0"/>
              <a:pPr/>
              <a:t>17</a:t>
            </a:fld>
            <a:endParaRPr kumimoji="0"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80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000"/>
                            </p:stCondLst>
                            <p:childTnLst>
                              <p:par>
                                <p:cTn id="9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1000"/>
                            </p:stCondLst>
                            <p:childTnLst>
                              <p:par>
                                <p:cTn id="9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Вместе       дружная     семья</a:t>
            </a:r>
            <a:br>
              <a:rPr lang="ru-RU" dirty="0" smtClean="0"/>
            </a:br>
            <a:r>
              <a:rPr lang="ru-RU" dirty="0" smtClean="0"/>
              <a:t>Палочек      цветных    страна!</a:t>
            </a:r>
            <a:endParaRPr lang="ru-RU" dirty="0"/>
          </a:p>
        </p:txBody>
      </p:sp>
      <p:pic>
        <p:nvPicPr>
          <p:cNvPr id="5" name="Содержимое 4" descr="PA12095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1" y="2564904"/>
            <a:ext cx="3816425" cy="3229284"/>
          </a:xfrm>
        </p:spPr>
      </p:pic>
      <p:pic>
        <p:nvPicPr>
          <p:cNvPr id="8" name="Содержимое 7" descr="PA12096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12026" y="2564904"/>
            <a:ext cx="3840426" cy="3168352"/>
          </a:xfrm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7956376" y="6165304"/>
            <a:ext cx="504056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ru-RU" smtClean="0"/>
              <a:pPr/>
              <a:t>18</a:t>
            </a:fld>
            <a:endParaRPr kumimoji="0"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ru-RU" sz="5400" dirty="0" smtClean="0">
                <a:latin typeface="Monotype Corsiva" pitchFamily="66" charset="0"/>
              </a:rPr>
              <a:t>Познакомимся?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ru-RU" smtClean="0"/>
              <a:pPr/>
              <a:t>2</a:t>
            </a:fld>
            <a:endParaRPr kumimoji="0"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78259" y="1605243"/>
            <a:ext cx="3928768" cy="3662541"/>
          </a:xfrm>
          <a:prstGeom prst="rect">
            <a:avLst/>
          </a:prstGeom>
        </p:spPr>
        <p:txBody>
          <a:bodyPr wrap="none" anchor="ctr">
            <a:spAutoFit/>
          </a:bodyPr>
          <a:lstStyle>
            <a:extLst/>
          </a:lstStyle>
          <a:p>
            <a:r>
              <a:rPr lang="ru-RU" sz="2400" dirty="0" smtClean="0">
                <a:latin typeface="Gill Sans MT"/>
              </a:rPr>
              <a:t>Как белый снежок</a:t>
            </a:r>
          </a:p>
          <a:p>
            <a:endParaRPr lang="ru-RU" sz="2400" dirty="0" smtClean="0">
              <a:latin typeface="Gill Sans MT"/>
            </a:endParaRPr>
          </a:p>
          <a:p>
            <a:r>
              <a:rPr lang="ru-RU" sz="2400" dirty="0" smtClean="0">
                <a:latin typeface="Gill Sans MT"/>
              </a:rPr>
              <a:t>Словно </a:t>
            </a:r>
            <a:r>
              <a:rPr lang="ru-RU" sz="2400" dirty="0" err="1" smtClean="0">
                <a:latin typeface="Gill Sans MT"/>
              </a:rPr>
              <a:t>розовый</a:t>
            </a:r>
            <a:r>
              <a:rPr lang="ru-RU" sz="2400" dirty="0" smtClean="0">
                <a:latin typeface="Gill Sans MT"/>
              </a:rPr>
              <a:t> лепесток</a:t>
            </a:r>
          </a:p>
          <a:p>
            <a:endParaRPr lang="ru-RU" sz="2400" dirty="0" smtClean="0">
              <a:latin typeface="Gill Sans MT"/>
            </a:endParaRPr>
          </a:p>
          <a:p>
            <a:r>
              <a:rPr lang="ru-RU" sz="2400" dirty="0" smtClean="0">
                <a:latin typeface="Gill Sans MT"/>
              </a:rPr>
              <a:t>Как </a:t>
            </a:r>
            <a:r>
              <a:rPr lang="ru-RU" sz="2400" dirty="0" err="1" smtClean="0">
                <a:latin typeface="Gill Sans MT"/>
              </a:rPr>
              <a:t>голубой</a:t>
            </a:r>
            <a:r>
              <a:rPr lang="ru-RU" sz="2400" dirty="0" smtClean="0">
                <a:latin typeface="Gill Sans MT"/>
              </a:rPr>
              <a:t> океан</a:t>
            </a:r>
          </a:p>
          <a:p>
            <a:endParaRPr lang="ru-RU" sz="2400" dirty="0" smtClean="0">
              <a:latin typeface="Gill Sans MT"/>
            </a:endParaRPr>
          </a:p>
          <a:p>
            <a:r>
              <a:rPr lang="ru-RU" sz="2400" dirty="0" smtClean="0">
                <a:latin typeface="Gill Sans MT"/>
              </a:rPr>
              <a:t>Будто красный тюльпан</a:t>
            </a:r>
          </a:p>
          <a:p>
            <a:endParaRPr lang="ru-RU" sz="2400" dirty="0" smtClean="0">
              <a:latin typeface="Gill Sans MT"/>
            </a:endParaRPr>
          </a:p>
          <a:p>
            <a:r>
              <a:rPr lang="ru-RU" sz="2400" dirty="0" smtClean="0">
                <a:latin typeface="Gill Sans MT"/>
              </a:rPr>
              <a:t>Как солнечный свет</a:t>
            </a:r>
            <a:r>
              <a:rPr lang="ru-RU" sz="4000" dirty="0" smtClean="0">
                <a:latin typeface="Gill Sans MT"/>
              </a:rPr>
              <a:t> </a:t>
            </a:r>
            <a:endParaRPr lang="ru-RU" sz="4000" dirty="0">
              <a:latin typeface="Gill Sans M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628800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2348880"/>
            <a:ext cx="936104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3140968"/>
            <a:ext cx="1152128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3933056"/>
            <a:ext cx="1584176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4797152"/>
            <a:ext cx="1944216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u="sng" dirty="0" smtClean="0">
                <a:latin typeface="+mn-lt"/>
              </a:rPr>
              <a:t>Вот    мы   какие!</a:t>
            </a:r>
            <a:endParaRPr lang="ru-RU" sz="4800" u="sng" dirty="0">
              <a:latin typeface="+mn-lt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ru-RU" smtClean="0"/>
              <a:pPr/>
              <a:t>3</a:t>
            </a:fld>
            <a:endParaRPr kumimoji="0"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3" grpId="0" animBg="1"/>
      <p:bldP spid="15" grpId="0" animBg="1"/>
      <p:bldP spid="16" grpId="0" animBg="1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14400"/>
          </a:xfrm>
        </p:spPr>
        <p:txBody>
          <a:bodyPr/>
          <a:lstStyle>
            <a:extLst/>
          </a:lstStyle>
          <a:p>
            <a:pPr algn="ctr"/>
            <a:r>
              <a:rPr lang="ru-RU" sz="4800" dirty="0" smtClean="0"/>
              <a:t>Вот    мы   какие!</a:t>
            </a:r>
            <a:endParaRPr lang="ru-RU" sz="48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Словно  сирени букет,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Как черный пушистый кот,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Будто вишневый компот,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А я синяя плутовка,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Я оранжевая морковка!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5301208"/>
            <a:ext cx="3960440" cy="5040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365104"/>
            <a:ext cx="3600400" cy="5040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501008"/>
            <a:ext cx="3096344" cy="5040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2564904"/>
            <a:ext cx="2736304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628800"/>
            <a:ext cx="2376264" cy="4320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ru-RU" smtClean="0"/>
              <a:pPr/>
              <a:t>4</a:t>
            </a:fld>
            <a:endParaRPr kumimoji="0"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z="4800" dirty="0" smtClean="0">
                <a:latin typeface="Monotype Corsiva" pitchFamily="66" charset="0"/>
              </a:rPr>
              <a:t>Вот    так   мы   живем!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ru-RU" smtClean="0"/>
              <a:pPr/>
              <a:t>5</a:t>
            </a:fld>
            <a:endParaRPr kumimoji="0"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ru-RU" sz="4800" dirty="0" smtClean="0"/>
              <a:t>Одинокие подружки</a:t>
            </a:r>
            <a:endParaRPr lang="ru-RU" sz="4800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3501008"/>
            <a:ext cx="2376264" cy="20162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3284984"/>
            <a:ext cx="2592288" cy="22322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403648" y="2492896"/>
            <a:ext cx="2376264" cy="100811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5292080" y="2276872"/>
            <a:ext cx="2592288" cy="1008112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4005064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3933056"/>
            <a:ext cx="2376264" cy="4320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ru-RU" smtClean="0"/>
              <a:pPr/>
              <a:t>6</a:t>
            </a:fld>
            <a:endParaRPr kumimoji="0"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95400"/>
          </a:xfrm>
        </p:spPr>
        <p:txBody>
          <a:bodyPr/>
          <a:lstStyle/>
          <a:p>
            <a:pPr algn="ctr"/>
            <a:r>
              <a:rPr lang="ru-RU" sz="4800" dirty="0" smtClean="0"/>
              <a:t>Двойняшки-хохотушки!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996952"/>
            <a:ext cx="3600400" cy="27363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683568" y="1844824"/>
            <a:ext cx="3600400" cy="115212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4509120"/>
            <a:ext cx="3312368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3645024"/>
            <a:ext cx="1872208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148064" y="2564904"/>
            <a:ext cx="3693096" cy="1295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-15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1" descr="PA1209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76872"/>
            <a:ext cx="3986043" cy="3384376"/>
          </a:xfrm>
          <a:prstGeom prst="rect">
            <a:avLst/>
          </a:prstGeo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ru-RU" smtClean="0"/>
              <a:pPr/>
              <a:t>7</a:t>
            </a:fld>
            <a:endParaRPr kumimoji="0"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Тройняшки-милашки!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3068960"/>
            <a:ext cx="3384376" cy="2880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068960"/>
            <a:ext cx="3384376" cy="2880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83568" y="1772816"/>
            <a:ext cx="3528392" cy="129614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860032" y="1772816"/>
            <a:ext cx="3528392" cy="1296144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5085184"/>
            <a:ext cx="2664296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4221088"/>
            <a:ext cx="1440160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3501008"/>
            <a:ext cx="72008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220072" y="5013176"/>
            <a:ext cx="2952328" cy="43204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508104" y="4221088"/>
            <a:ext cx="2376264" cy="4320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12160" y="3501008"/>
            <a:ext cx="1152128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ru-RU" smtClean="0"/>
              <a:pPr/>
              <a:t>8</a:t>
            </a:fld>
            <a:endParaRPr kumimoji="0"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z="4800" dirty="0" smtClean="0">
                <a:latin typeface="Monotype Corsiva" pitchFamily="66" charset="0"/>
              </a:rPr>
              <a:t>С    кем   мы    дружим!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ru-RU" smtClean="0"/>
              <a:pPr/>
              <a:t>9</a:t>
            </a:fld>
            <a:endParaRPr kumimoji="0"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ingPowerPoin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IntroducingPowerPoint2007</Template>
  <TotalTime>0</TotalTime>
  <Words>208</Words>
  <Application>Microsoft Office PowerPoint</Application>
  <PresentationFormat>Экран (4:3)</PresentationFormat>
  <Paragraphs>115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IntroducingPowerPoint2007</vt:lpstr>
      <vt:lpstr>Разноцветная      страна</vt:lpstr>
      <vt:lpstr>Познакомимся?</vt:lpstr>
      <vt:lpstr>Вот    мы   какие!</vt:lpstr>
      <vt:lpstr>Вот    мы   какие!</vt:lpstr>
      <vt:lpstr>Вот    так   мы   живем!</vt:lpstr>
      <vt:lpstr>Одинокие подружки</vt:lpstr>
      <vt:lpstr>Двойняшки-хохотушки!</vt:lpstr>
      <vt:lpstr>Тройняшки-милашки!</vt:lpstr>
      <vt:lpstr>С    кем   мы    дружим!</vt:lpstr>
      <vt:lpstr>Наши  парочки</vt:lpstr>
      <vt:lpstr>Наши парочки!</vt:lpstr>
      <vt:lpstr>Мы   части   друг  друга</vt:lpstr>
      <vt:lpstr>Слайд 13</vt:lpstr>
      <vt:lpstr>Слайд 14</vt:lpstr>
      <vt:lpstr>Слайд 15</vt:lpstr>
      <vt:lpstr>Слайд 16</vt:lpstr>
      <vt:lpstr>Слайд 17</vt:lpstr>
      <vt:lpstr>Вместе       дружная     семья Палочек      цветных    страна!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2012-05-03T06:30:49Z</dcterms:created>
  <dcterms:modified xsi:type="dcterms:W3CDTF">2012-05-10T18:06:12Z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