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71" r:id="rId9"/>
    <p:sldId id="272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3E9D2-AE45-431F-A65B-441F3CF8DCE0}" type="datetimeFigureOut">
              <a:rPr lang="ru-RU" smtClean="0"/>
              <a:pPr/>
              <a:t>28.09.2012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C952-E19B-427A-B6B6-331D2311FD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</a:t>
            </a:r>
            <a:r>
              <a:rPr lang="ru-RU" b="1" dirty="0" smtClean="0"/>
              <a:t>на сравнение и счёт</a:t>
            </a:r>
            <a:br>
              <a:rPr lang="ru-RU" b="1" dirty="0" smtClean="0"/>
            </a:br>
            <a:r>
              <a:rPr lang="ru-RU" sz="4900" b="1" dirty="0" smtClean="0"/>
              <a:t>(авторское учебно-методическое пособие)</a:t>
            </a:r>
            <a:endParaRPr lang="ru-RU" sz="49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Автор</a:t>
            </a:r>
            <a:r>
              <a:rPr lang="ru-RU" b="1" dirty="0" smtClean="0"/>
              <a:t>: Рыгалова Ю.В.</a:t>
            </a:r>
            <a:endParaRPr lang="en-US" b="1" dirty="0" smtClean="0"/>
          </a:p>
          <a:p>
            <a:r>
              <a:rPr lang="ru-RU" b="1" dirty="0" smtClean="0"/>
              <a:t>Воспитатель ГБДОУ №25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857209"/>
            <a:ext cx="7495214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1428728" y="714356"/>
            <a:ext cx="6643734" cy="564360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804479"/>
              </a:avLst>
            </a:prstTxWarp>
            <a:spAutoFit/>
          </a:bodyPr>
          <a:lstStyle/>
          <a:p>
            <a:pPr algn="ctr"/>
            <a:r>
              <a:rPr lang="ru-RU" sz="7200" b="1" dirty="0" smtClean="0">
                <a:solidFill>
                  <a:srgbClr val="C00000"/>
                </a:solidFill>
              </a:rPr>
              <a:t>Молодцы!!!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Источники информации: </a:t>
            </a:r>
            <a:br>
              <a:rPr lang="ru-RU" b="1" dirty="0" smtClean="0"/>
            </a:br>
            <a:r>
              <a:rPr lang="ru-RU" b="1" dirty="0" smtClean="0"/>
              <a:t>идея и рисунки авторские.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714752"/>
            <a:ext cx="250033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371475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71475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785794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785794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472" y="285728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1.Сосчитай листики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2786058"/>
            <a:ext cx="591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15074" y="2714620"/>
            <a:ext cx="580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57290" y="5715016"/>
            <a:ext cx="566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86248" y="5643578"/>
            <a:ext cx="601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72330" y="5715016"/>
            <a:ext cx="5725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86256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785794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70" y="92867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70" y="314324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736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57356" y="35716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2. Каких листиков больше?</a:t>
            </a:r>
            <a:endParaRPr lang="ru-RU" sz="28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357430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21481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50043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286256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785794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70" y="92867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70" y="314324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85736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57356" y="35716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3</a:t>
            </a:r>
            <a:r>
              <a:rPr lang="ru-RU" sz="2800" b="1" dirty="0" smtClean="0"/>
              <a:t>. Каких листиков меньше?</a:t>
            </a:r>
            <a:endParaRPr lang="ru-RU" sz="28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357430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421481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350043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3143248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71744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00037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85736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50017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57356" y="35716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4. Сосчитай зелёные листочки?</a:t>
            </a:r>
            <a:endParaRPr lang="ru-RU" sz="28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428736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64318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21442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714752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00050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428736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50017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21481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42913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857496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571744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71462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85736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357298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57356" y="357166"/>
            <a:ext cx="6215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5. Сосчитай коричневые листочки?</a:t>
            </a:r>
            <a:endParaRPr lang="ru-RU" sz="2800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1357298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92893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357298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57161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357298"/>
            <a:ext cx="2071701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70" y="114298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21442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857356" y="35716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6. Сколько листиков улетело?</a:t>
            </a:r>
            <a:endParaRPr lang="ru-RU" sz="2800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14338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14338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14298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071942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42984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Box 21"/>
          <p:cNvSpPr txBox="1"/>
          <p:nvPr/>
        </p:nvSpPr>
        <p:spPr>
          <a:xfrm>
            <a:off x="3643306" y="2214554"/>
            <a:ext cx="19288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b="1" dirty="0" smtClean="0"/>
              <a:t>4</a:t>
            </a:r>
            <a:endParaRPr lang="ru-RU" sz="1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57356" y="357166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7. Сколько листиков осталось?</a:t>
            </a:r>
            <a:endParaRPr lang="ru-RU" sz="2800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164305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64305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1643050"/>
            <a:ext cx="2500330" cy="2286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071934" y="4071942"/>
            <a:ext cx="9616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/>
              <a:t>3</a:t>
            </a:r>
            <a:endParaRPr lang="ru-RU" sz="10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928670"/>
            <a:ext cx="75009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Улетело 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Осталось – 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Каких листочков больше, которые улетели или которые остались?</a:t>
            </a:r>
          </a:p>
          <a:p>
            <a:r>
              <a:rPr lang="ru-RU" sz="2800" dirty="0" smtClean="0"/>
              <a:t>Каких листочков меньше?</a:t>
            </a:r>
            <a:endParaRPr lang="ru-RU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2860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42860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2860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500042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21455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21455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221455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76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Задание на сравнение и счёт (авторское учебно-методическое пособие)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Источники информации:  идея и рисунки авторские. </vt:lpstr>
    </vt:vector>
  </TitlesOfParts>
  <Company>ЦО671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на сравнение (методическая разработка)</dc:title>
  <dc:creator>User-9</dc:creator>
  <cp:lastModifiedBy>Admin</cp:lastModifiedBy>
  <cp:revision>20</cp:revision>
  <dcterms:created xsi:type="dcterms:W3CDTF">2012-09-24T15:23:29Z</dcterms:created>
  <dcterms:modified xsi:type="dcterms:W3CDTF">2012-09-28T11:36:04Z</dcterms:modified>
</cp:coreProperties>
</file>