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71" r:id="rId9"/>
    <p:sldId id="272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3E9D2-AE45-431F-A65B-441F3CF8DCE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C952-E19B-427A-B6B6-331D2311FD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26432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Задание </a:t>
            </a:r>
            <a:r>
              <a:rPr lang="ru-RU" b="1" dirty="0" smtClean="0"/>
              <a:t>на сравнение и счёт</a:t>
            </a:r>
            <a:br>
              <a:rPr lang="ru-RU" b="1" dirty="0" smtClean="0"/>
            </a:br>
            <a:r>
              <a:rPr lang="ru-RU" sz="4900" b="1" dirty="0" smtClean="0"/>
              <a:t>(авторское учебно-методическое пособие)</a:t>
            </a:r>
            <a:endParaRPr lang="ru-RU" sz="49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r>
              <a:rPr lang="ru-RU" b="1" dirty="0" smtClean="0"/>
              <a:t>Автор</a:t>
            </a:r>
            <a:r>
              <a:rPr lang="ru-RU" b="1" dirty="0" smtClean="0"/>
              <a:t>: Рыгалова Ю.В.</a:t>
            </a:r>
            <a:endParaRPr lang="en-US" b="1" dirty="0" smtClean="0"/>
          </a:p>
          <a:p>
            <a:r>
              <a:rPr lang="ru-RU" b="1" dirty="0" smtClean="0"/>
              <a:t>Воспитатель ГБДОУ №25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857209"/>
            <a:ext cx="7495214" cy="600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1428728" y="714356"/>
            <a:ext cx="6643734" cy="5643602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04479"/>
              </a:avLst>
            </a:prstTxWarp>
            <a:spAutoFit/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Молодцы!!!</a:t>
            </a:r>
            <a:endParaRPr lang="ru-RU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Источники информации: </a:t>
            </a:r>
            <a:br>
              <a:rPr lang="ru-RU" b="1" dirty="0" smtClean="0"/>
            </a:br>
            <a:r>
              <a:rPr lang="ru-RU" b="1" dirty="0" smtClean="0"/>
              <a:t>идея и рисунки авторские.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714752"/>
            <a:ext cx="250033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71475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71475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78579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78579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71472" y="285728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1.Сосчитай листики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14612" y="2786058"/>
            <a:ext cx="591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15074" y="2714620"/>
            <a:ext cx="580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57290" y="5715016"/>
            <a:ext cx="566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3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86248" y="5643578"/>
            <a:ext cx="601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72330" y="5715016"/>
            <a:ext cx="572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5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286256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78579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70" y="92867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70" y="314324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736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57356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2. Каких листиков больше?</a:t>
            </a:r>
            <a:endParaRPr lang="ru-RU" sz="280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357430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21481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50043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286256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78579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70" y="92867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70" y="314324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736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57356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3</a:t>
            </a:r>
            <a:r>
              <a:rPr lang="ru-RU" sz="2800" b="1" dirty="0" smtClean="0"/>
              <a:t>. Каких листиков меньше?</a:t>
            </a:r>
            <a:endParaRPr lang="ru-RU" sz="280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357430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21481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350043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3143248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7174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00037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185736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50017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57356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4. Сосчитай зелёные листочки?</a:t>
            </a:r>
            <a:endParaRPr lang="ru-RU" sz="280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1428736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64318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21442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714752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00050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428736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50017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21481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42913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2857496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71744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71462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185736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357298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57356" y="357166"/>
            <a:ext cx="6215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5. Сосчитай коричневые листочки?</a:t>
            </a:r>
            <a:endParaRPr lang="ru-RU" sz="2800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1357298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292893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357298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57161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1357298"/>
            <a:ext cx="2071701" cy="221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70" y="114298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121442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857356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6. Сколько листиков улетело?</a:t>
            </a:r>
            <a:endParaRPr lang="ru-RU" sz="2800" b="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414338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14338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14298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071942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142984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3643306" y="2214554"/>
            <a:ext cx="19288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0" b="1" dirty="0" smtClean="0"/>
              <a:t>4</a:t>
            </a:r>
            <a:endParaRPr lang="ru-RU" sz="15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57356" y="357166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7. Сколько листиков осталось?</a:t>
            </a:r>
            <a:endParaRPr lang="ru-RU" sz="2800" b="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64305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64305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643050"/>
            <a:ext cx="2500330" cy="22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071934" y="4071942"/>
            <a:ext cx="9616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0" b="1" dirty="0" smtClean="0"/>
              <a:t>3</a:t>
            </a:r>
            <a:endParaRPr lang="ru-RU" sz="10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750099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Улетело  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Осталось – 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Каких листочков больше, которые улетели или которые остались?</a:t>
            </a:r>
          </a:p>
          <a:p>
            <a:r>
              <a:rPr lang="ru-RU" sz="2800" dirty="0" smtClean="0"/>
              <a:t>Каких листочков меньше?</a:t>
            </a:r>
            <a:endParaRPr lang="ru-RU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2860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2860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2860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500042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21455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21455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2214554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76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Задание на сравнение и счёт (авторское учебно-методическое пособие)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Источники информации:  идея и рисунки авторские. </vt:lpstr>
    </vt:vector>
  </TitlesOfParts>
  <Company>ЦО671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на сравнение (методическая разработка)</dc:title>
  <dc:creator>User-9</dc:creator>
  <cp:lastModifiedBy>Admin</cp:lastModifiedBy>
  <cp:revision>20</cp:revision>
  <dcterms:created xsi:type="dcterms:W3CDTF">2012-09-24T15:23:29Z</dcterms:created>
  <dcterms:modified xsi:type="dcterms:W3CDTF">2012-09-28T11:36:04Z</dcterms:modified>
</cp:coreProperties>
</file>