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63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B5E4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9D1D-88DF-409A-B55F-31A65437F5D5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2687D-CB8E-4C22-BB7E-795581BFAC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A1F5-D588-4624-8A7C-BF84865398BC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5FBAB-C81A-412E-9D86-13F4EB9555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4CBAC-EB53-4888-B9F4-0AF070A8D5C3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A55D7-5DE6-43EB-A957-072E5DFB2B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BDF5A-441A-419E-93A4-6C80A992C3C4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3E65C-EDC5-4085-B11C-8A42F3EE6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BBCA5-778D-4FD9-953A-985F8C5DB54E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37DBF-DD74-43D5-B043-CB651A848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EDCB7-3B57-4645-BF0F-F8B2F95E96D7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64C39-76FA-4E5F-8675-52AB6D9744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609C3-31F9-4156-B314-22467801220E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61F0-8228-4D86-BC13-CED786C864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1D8F0-9998-4399-8434-6F14EED605AA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870CD-A71D-4B6E-86DE-CE45BC6860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032B64-E61B-43A5-8ED1-25E183D02AB1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03EAF-DF74-4F18-921D-5DC900DADA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10645-DCC2-445E-BFCD-45D3369D85EF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83558-6D12-42B1-9322-908A7DF19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1DE9E5-62DC-48AD-B7C6-D24B51E0CCB0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70F06-8397-4CF8-8F56-84D6592F4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401B23-46F5-40E8-9162-AA3FB33A43D7}" type="datetimeFigureOut">
              <a:rPr lang="ru-RU"/>
              <a:pPr>
                <a:defRPr/>
              </a:pPr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BF1328C-9E03-4E04-8AB0-E7F7AA57D8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0;&#1054;&#1053;&#1050;&#1059;&#1056;&#1057;%20&#1042;&#1054;&#1057;&#1055;&#1048;&#1058;&#1040;&#1058;&#1045;&#1051;&#1068;%20&#1043;&#1054;&#1044;&#1040;\&#1084;&#1086;&#1103;%20&#1087;&#1088;&#1077;&#1079;&#1077;&#1085;&#1090;&#1072;&#1094;&#1080;&#1103;\&#1043;&#1086;&#1083;&#1086;&#1089;-&#1089;&#1085;&#1077;&#1075;&#1086;&#1074;&#1080;&#1082;.mp3" TargetMode="Externa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F:\&#1050;&#1054;&#1053;&#1050;&#1059;&#1056;&#1057;%20&#1042;&#1054;&#1057;&#1055;&#1048;&#1058;&#1040;&#1058;&#1045;&#1051;&#1068;%20&#1043;&#1054;&#1044;&#1040;\&#1084;&#1086;&#1103;%20&#1087;&#1088;&#1077;&#1079;&#1077;&#1085;&#1090;&#1072;&#1094;&#1080;&#1103;\&#1043;&#1086;&#1083;&#1086;&#1089;-&#1084;&#1072;&#1084;&#1072;.mp3" TargetMode="Externa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4338" name="Содержимое 3" descr="590840113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403350" y="260350"/>
            <a:ext cx="6164263" cy="6165850"/>
          </a:xfrm>
        </p:spPr>
      </p:pic>
      <p:pic>
        <p:nvPicPr>
          <p:cNvPr id="6" name="Голос-снеговик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042988" y="6165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8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3" name="Picture 5">
            <a:hlinkClick r:id="" action="ppaction://media"/>
          </p:cNvPr>
          <p:cNvPicPr>
            <a:picLocks noRot="1" noChangeAspect="1" noChangeArrowheads="1"/>
          </p:cNvPicPr>
          <p:nvPr>
            <a:wavAudioFile r:embed="rId1" name="Записанный звук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50825" y="6524625"/>
            <a:ext cx="71438" cy="71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Рисунок 3" descr="12817574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31913" y="188913"/>
            <a:ext cx="6375400" cy="637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audio>
              <p:cMediaNode>
                <p:cTn id="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1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7411" name="Содержимое 3" descr="816230348.gif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547813" y="188913"/>
            <a:ext cx="6264275" cy="6264275"/>
          </a:xfrm>
        </p:spPr>
      </p:pic>
      <p:pic>
        <p:nvPicPr>
          <p:cNvPr id="6" name="Голос-мама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187450" y="616585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9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0</Words>
  <Application>Microsoft Office PowerPoint</Application>
  <PresentationFormat>Экран (4:3)</PresentationFormat>
  <Paragraphs>0</Paragraphs>
  <Slides>5</Slides>
  <Notes>0</Notes>
  <HiddenSlides>0</HiddenSlides>
  <MMClips>3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123</cp:lastModifiedBy>
  <cp:revision>6</cp:revision>
  <dcterms:created xsi:type="dcterms:W3CDTF">2014-01-31T18:32:13Z</dcterms:created>
  <dcterms:modified xsi:type="dcterms:W3CDTF">2014-02-10T13:55:12Z</dcterms:modified>
</cp:coreProperties>
</file>