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02" y="-4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E03B-DBAC-4544-BD43-519A95934898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1FB43-20B3-4945-849C-565CF3D8DED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E03B-DBAC-4544-BD43-519A95934898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FB43-20B3-4945-849C-565CF3D8DE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E03B-DBAC-4544-BD43-519A95934898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FB43-20B3-4945-849C-565CF3D8DE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E03B-DBAC-4544-BD43-519A95934898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1FB43-20B3-4945-849C-565CF3D8DEDA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E03B-DBAC-4544-BD43-519A95934898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1FB43-20B3-4945-849C-565CF3D8DED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E03B-DBAC-4544-BD43-519A95934898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1FB43-20B3-4945-849C-565CF3D8DED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E03B-DBAC-4544-BD43-519A95934898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1FB43-20B3-4945-849C-565CF3D8DEDA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E03B-DBAC-4544-BD43-519A95934898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1FB43-20B3-4945-849C-565CF3D8DED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E03B-DBAC-4544-BD43-519A95934898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1FB43-20B3-4945-849C-565CF3D8DED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E03B-DBAC-4544-BD43-519A95934898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1FB43-20B3-4945-849C-565CF3D8DED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E03B-DBAC-4544-BD43-519A95934898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1FB43-20B3-4945-849C-565CF3D8DEDA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2E65E03B-DBAC-4544-BD43-519A95934898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E641FB43-20B3-4945-849C-565CF3D8DEDA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59" y="260649"/>
            <a:ext cx="7694239" cy="432048"/>
          </a:xfrm>
        </p:spPr>
        <p:txBody>
          <a:bodyPr>
            <a:normAutofit/>
          </a:bodyPr>
          <a:lstStyle/>
          <a:p>
            <a:pPr algn="ctr"/>
            <a:r>
              <a:rPr lang="ru-RU" sz="2000" dirty="0"/>
              <a:t>Реклама группы «Огонек»</a:t>
            </a:r>
            <a:endParaRPr lang="ru-RU" sz="2000" dirty="0" smtClean="0">
              <a:latin typeface="+mj-lt"/>
            </a:endParaRPr>
          </a:p>
        </p:txBody>
      </p:sp>
      <p:pic>
        <p:nvPicPr>
          <p:cNvPr id="4" name="Рисунок 3" descr="C:\Users\Владелец\Desktop\Сканирование\scanlite9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3816424" cy="5688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Владелец\Desktop\Сканирование\scanlite9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764704"/>
            <a:ext cx="3645525" cy="5616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0945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C:\Users\Владелец\Desktop\Сканирование\scanlite9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0032" y="980728"/>
            <a:ext cx="3960440" cy="54726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260648"/>
            <a:ext cx="7543800" cy="360040"/>
          </a:xfrm>
        </p:spPr>
        <p:txBody>
          <a:bodyPr/>
          <a:lstStyle/>
          <a:p>
            <a:pPr algn="ctr"/>
            <a:r>
              <a:rPr lang="ru-RU" sz="2000" dirty="0" smtClean="0"/>
              <a:t>Реклама группы «Огонек»</a:t>
            </a:r>
            <a:endParaRPr lang="ru-RU" sz="2000" dirty="0"/>
          </a:p>
        </p:txBody>
      </p:sp>
      <p:pic>
        <p:nvPicPr>
          <p:cNvPr id="4" name="Рисунок 3" descr="C:\Users\Владелец\Desktop\Сканирование\scanlite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3930645" cy="54726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3105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Владелец\Desktop\Сканирование\scanlite9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3600400" cy="554461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332656"/>
            <a:ext cx="7543800" cy="360040"/>
          </a:xfrm>
        </p:spPr>
        <p:txBody>
          <a:bodyPr/>
          <a:lstStyle/>
          <a:p>
            <a:pPr algn="ctr"/>
            <a:r>
              <a:rPr lang="ru-RU" sz="2000" dirty="0" smtClean="0"/>
              <a:t>Реклама группы «Огонек»</a:t>
            </a:r>
            <a:endParaRPr lang="ru-RU" sz="2000" dirty="0"/>
          </a:p>
        </p:txBody>
      </p:sp>
      <p:pic>
        <p:nvPicPr>
          <p:cNvPr id="5" name="Рисунок 4" descr="C:\Users\Владелец\Desktop\Сканирование\scanlite9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836712"/>
            <a:ext cx="3960440" cy="5616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618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Владелец\Desktop\Сканирование\scanlite9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3600400" cy="551723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332656"/>
            <a:ext cx="7543800" cy="288032"/>
          </a:xfrm>
        </p:spPr>
        <p:txBody>
          <a:bodyPr/>
          <a:lstStyle/>
          <a:p>
            <a:pPr algn="ctr"/>
            <a:r>
              <a:rPr lang="ru-RU" sz="2000" dirty="0" smtClean="0"/>
              <a:t>Реклама группы «Огонек»</a:t>
            </a:r>
            <a:endParaRPr lang="ru-RU" sz="2000" dirty="0"/>
          </a:p>
        </p:txBody>
      </p:sp>
      <p:pic>
        <p:nvPicPr>
          <p:cNvPr id="5" name="Рисунок 4" descr="C:\Users\Владелец\Desktop\Сканирование\scanlite9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908720"/>
            <a:ext cx="3960440" cy="5517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7671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Владелец\Desktop\Сканирование\scanlite9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3888432" cy="554461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332656"/>
            <a:ext cx="7543800" cy="360040"/>
          </a:xfrm>
        </p:spPr>
        <p:txBody>
          <a:bodyPr/>
          <a:lstStyle/>
          <a:p>
            <a:pPr algn="ctr"/>
            <a:r>
              <a:rPr lang="ru-RU" sz="2000" dirty="0" smtClean="0"/>
              <a:t>Реклама группы «Огонек»</a:t>
            </a:r>
            <a:endParaRPr lang="ru-RU" sz="2000" dirty="0"/>
          </a:p>
        </p:txBody>
      </p:sp>
      <p:pic>
        <p:nvPicPr>
          <p:cNvPr id="5" name="Рисунок 4" descr="C:\Users\Владелец\Desktop\Сканирование\scanlite9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908720"/>
            <a:ext cx="3672408" cy="55446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666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Владелец\Desktop\Сканирование\scanlite9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3888432" cy="568863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332656"/>
            <a:ext cx="7543800" cy="288032"/>
          </a:xfrm>
        </p:spPr>
        <p:txBody>
          <a:bodyPr/>
          <a:lstStyle/>
          <a:p>
            <a:pPr algn="ctr"/>
            <a:r>
              <a:rPr lang="ru-RU" sz="2000" dirty="0" smtClean="0"/>
              <a:t>Реклама группы «огонек»</a:t>
            </a:r>
            <a:endParaRPr lang="ru-RU" sz="2000" dirty="0"/>
          </a:p>
        </p:txBody>
      </p:sp>
      <p:pic>
        <p:nvPicPr>
          <p:cNvPr id="5" name="Рисунок 4" descr="C:\Users\Владелец\Desktop\Сканирование\scanlite9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836712"/>
            <a:ext cx="3888432" cy="5688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5788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C:\Users\Владелец\Desktop\Сканирование\scanlite9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3888432" cy="54726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404664"/>
            <a:ext cx="7543800" cy="2160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>Реклама группы «Огонек»</a:t>
            </a:r>
            <a:endParaRPr lang="ru-RU" sz="2000" dirty="0"/>
          </a:p>
        </p:txBody>
      </p:sp>
      <p:pic>
        <p:nvPicPr>
          <p:cNvPr id="6" name="Рисунок 5" descr="C:\Users\Владелец\Desktop\Сканирование\scanlite9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836712"/>
            <a:ext cx="3888432" cy="54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1684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Владелец\Desktop\Сканирование\scanlite9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4032448" cy="554461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260648"/>
            <a:ext cx="7543800" cy="3600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>Реклама группы «Огонек»</a:t>
            </a:r>
            <a:endParaRPr lang="ru-RU" sz="2000" dirty="0"/>
          </a:p>
        </p:txBody>
      </p:sp>
      <p:pic>
        <p:nvPicPr>
          <p:cNvPr id="5" name="Рисунок 4" descr="C:\Users\Владелец\Desktop\Сканирование\scanlite9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04048" y="764704"/>
            <a:ext cx="3607554" cy="55446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44949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Владелец\Desktop\Сканирование\scanlite9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3600400" cy="554461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332656"/>
            <a:ext cx="7543800" cy="3600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>Реклама группы «Огонек»</a:t>
            </a:r>
            <a:endParaRPr lang="ru-RU" sz="2000" dirty="0"/>
          </a:p>
        </p:txBody>
      </p:sp>
      <p:pic>
        <p:nvPicPr>
          <p:cNvPr id="5" name="Рисунок 4" descr="C:\Users\Владелец\Desktop\Сканирование\ежедневно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908720"/>
            <a:ext cx="3744416" cy="54726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972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Владелец\Desktop\Сканирование\занятия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3888432" cy="56166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260648"/>
            <a:ext cx="7543800" cy="3600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>Реклама группы «Огонек»</a:t>
            </a:r>
            <a:endParaRPr lang="ru-RU" sz="2000" dirty="0"/>
          </a:p>
        </p:txBody>
      </p:sp>
      <p:pic>
        <p:nvPicPr>
          <p:cNvPr id="5" name="Рисунок 4" descr="C:\Users\Владелец\Desktop\Сканирование\scanlite9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836712"/>
            <a:ext cx="3816424" cy="55446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5230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Владелец\Desktop\Сканирование\scanlite9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3888432" cy="5760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332656"/>
            <a:ext cx="7543800" cy="3600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>Реклама группы «Огонек»</a:t>
            </a:r>
            <a:endParaRPr lang="ru-RU" sz="2000" dirty="0"/>
          </a:p>
        </p:txBody>
      </p:sp>
      <p:pic>
        <p:nvPicPr>
          <p:cNvPr id="5" name="Рисунок 4" descr="C:\Users\Владелец\Desktop\Сканирование\scanlite9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764704"/>
            <a:ext cx="4032448" cy="5760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9312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Владелец\Desktop\Сканирование\scanlite9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3888432" cy="554461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260648"/>
            <a:ext cx="7543800" cy="3600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>Реклама группы «Огонек»</a:t>
            </a:r>
            <a:endParaRPr lang="ru-RU" sz="2000" dirty="0"/>
          </a:p>
        </p:txBody>
      </p:sp>
      <p:pic>
        <p:nvPicPr>
          <p:cNvPr id="5" name="Рисунок 4" descr="C:\Users\Владелец\Desktop\Сканирование\scanlite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36712"/>
            <a:ext cx="3744416" cy="55446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873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Владелец\Desktop\Сканирование\scanlite9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3960440" cy="56166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260648"/>
            <a:ext cx="7543800" cy="3600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>Реклама группы «Огонек»</a:t>
            </a:r>
            <a:endParaRPr lang="ru-RU" sz="2000" dirty="0"/>
          </a:p>
        </p:txBody>
      </p:sp>
      <p:pic>
        <p:nvPicPr>
          <p:cNvPr id="5" name="Рисунок 4" descr="C:\Users\Владелец\Desktop\Сканирование\scanlite9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836712"/>
            <a:ext cx="3744416" cy="55446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412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Владелец\Desktop\Сканирование\scanlite9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3600400" cy="56311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188640"/>
            <a:ext cx="7543800" cy="360040"/>
          </a:xfrm>
        </p:spPr>
        <p:txBody>
          <a:bodyPr/>
          <a:lstStyle/>
          <a:p>
            <a:pPr algn="ctr"/>
            <a:r>
              <a:rPr lang="ru-RU" sz="2000" dirty="0" smtClean="0"/>
              <a:t>Реклама группы «Огонек»</a:t>
            </a:r>
            <a:endParaRPr lang="ru-RU" sz="2000" dirty="0"/>
          </a:p>
        </p:txBody>
      </p:sp>
      <p:pic>
        <p:nvPicPr>
          <p:cNvPr id="5" name="Рисунок 4" descr="C:\Users\Владелец\Desktop\Сканирование\scanlite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836712"/>
            <a:ext cx="4062730" cy="56311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52000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61</TotalTime>
  <Words>71</Words>
  <Application>Microsoft Office PowerPoint</Application>
  <PresentationFormat>Экран (4:3)</PresentationFormat>
  <Paragraphs>15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Базовая</vt:lpstr>
      <vt:lpstr> </vt:lpstr>
      <vt:lpstr>Реклама группы «Огонек»</vt:lpstr>
      <vt:lpstr>Реклама группы «Огонек»</vt:lpstr>
      <vt:lpstr>Реклама группы «Огонек»</vt:lpstr>
      <vt:lpstr>Реклама группы «Огонек»</vt:lpstr>
      <vt:lpstr>Реклама группы «Огонек»</vt:lpstr>
      <vt:lpstr>Реклама группы «Огонек»</vt:lpstr>
      <vt:lpstr>Реклама группы «Огонек»</vt:lpstr>
      <vt:lpstr>Реклама группы «Огонек»</vt:lpstr>
      <vt:lpstr>Реклама группы «Огонек»</vt:lpstr>
      <vt:lpstr>Реклама группы «Огонек»</vt:lpstr>
      <vt:lpstr>Реклама группы «Огонек»</vt:lpstr>
      <vt:lpstr>Реклама группы «Огонек»</vt:lpstr>
      <vt:lpstr>Реклама группы «огонек»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Владелец</dc:creator>
  <cp:lastModifiedBy>Игорь</cp:lastModifiedBy>
  <cp:revision>8</cp:revision>
  <dcterms:created xsi:type="dcterms:W3CDTF">2014-11-11T18:18:14Z</dcterms:created>
  <dcterms:modified xsi:type="dcterms:W3CDTF">2014-11-15T08:39:26Z</dcterms:modified>
</cp:coreProperties>
</file>