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A86"/>
    <a:srgbClr val="552579"/>
    <a:srgbClr val="2B13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3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AEF7D-7F68-4C25-A29B-EBF63609DDDD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9EBA-94DC-43B0-B6B4-F6A0F17189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9371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8681"/>
            <a:ext cx="8460432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 smtClean="0">
                <a:solidFill>
                  <a:schemeClr val="bg1"/>
                </a:solidFill>
              </a:rPr>
              <a:t>Смотр-конкурс </a:t>
            </a:r>
          </a:p>
          <a:p>
            <a:pPr algn="ctr"/>
            <a:r>
              <a:rPr lang="ru-RU" sz="5400" i="1" dirty="0" smtClean="0">
                <a:solidFill>
                  <a:schemeClr val="bg1"/>
                </a:solidFill>
              </a:rPr>
              <a:t>«А ёлки такие разные…»</a:t>
            </a:r>
          </a:p>
          <a:p>
            <a:endParaRPr lang="ru-RU" sz="4400" i="1" dirty="0">
              <a:solidFill>
                <a:schemeClr val="bg1"/>
              </a:solidFill>
            </a:endParaRPr>
          </a:p>
          <a:p>
            <a:endParaRPr lang="ru-RU" sz="4400" i="1" dirty="0" smtClean="0">
              <a:solidFill>
                <a:schemeClr val="bg1"/>
              </a:solidFill>
            </a:endParaRPr>
          </a:p>
          <a:p>
            <a:r>
              <a:rPr lang="ru-RU" sz="3200" i="1" dirty="0" smtClean="0">
                <a:solidFill>
                  <a:srgbClr val="5F2A86"/>
                </a:solidFill>
              </a:rPr>
              <a:t>Смирнова Т.В.</a:t>
            </a:r>
          </a:p>
          <a:p>
            <a:r>
              <a:rPr lang="ru-RU" sz="3200" i="1" dirty="0" smtClean="0">
                <a:solidFill>
                  <a:srgbClr val="5F2A86"/>
                </a:solidFill>
              </a:rPr>
              <a:t>ГБДОУ №21 </a:t>
            </a:r>
          </a:p>
          <a:p>
            <a:r>
              <a:rPr lang="ru-RU" sz="3200" i="1" dirty="0" smtClean="0">
                <a:solidFill>
                  <a:srgbClr val="5F2A86"/>
                </a:solidFill>
              </a:rPr>
              <a:t>Колпинского района Санкт-Петербу</a:t>
            </a:r>
            <a:r>
              <a:rPr lang="ru-RU" sz="3200" i="1" dirty="0" smtClean="0">
                <a:solidFill>
                  <a:srgbClr val="7030A0"/>
                </a:solidFill>
              </a:rPr>
              <a:t>рга</a:t>
            </a:r>
          </a:p>
          <a:p>
            <a:endParaRPr lang="ru-RU" sz="4400" i="1" dirty="0">
              <a:solidFill>
                <a:schemeClr val="bg1"/>
              </a:solidFill>
            </a:endParaRPr>
          </a:p>
          <a:p>
            <a:endParaRPr lang="ru-RU" sz="4400" i="1" dirty="0" smtClean="0">
              <a:solidFill>
                <a:schemeClr val="bg1"/>
              </a:solidFill>
            </a:endParaRPr>
          </a:p>
          <a:p>
            <a:endParaRPr lang="ru-RU" sz="4400" i="1" dirty="0">
              <a:solidFill>
                <a:schemeClr val="bg1"/>
              </a:solidFill>
            </a:endParaRPr>
          </a:p>
          <a:p>
            <a:endParaRPr lang="ru-RU" sz="4400" i="1" dirty="0" smtClean="0">
              <a:solidFill>
                <a:schemeClr val="bg1"/>
              </a:solidFill>
            </a:endParaRPr>
          </a:p>
          <a:p>
            <a:endParaRPr lang="ru-RU" sz="4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 </a:t>
            </a:r>
            <a:br>
              <a:rPr lang="ru-RU" sz="4800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5525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 ёлки такие разные…»</a:t>
            </a:r>
            <a:endParaRPr lang="ru-RU" sz="4800" dirty="0">
              <a:solidFill>
                <a:srgbClr val="5525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b="1" dirty="0" smtClean="0"/>
              <a:t>Цель конкурса: </a:t>
            </a:r>
            <a:r>
              <a:rPr lang="ru-RU" sz="4400" dirty="0" smtClean="0"/>
              <a:t>создание праздничной атмосферы и вовлечение родителей в творческий процесс по оформлению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ёлки\IMG_26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6034617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37321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F2A86"/>
                </a:solidFill>
                <a:latin typeface="Comic Sans MS" pitchFamily="66" charset="0"/>
              </a:rPr>
              <a:t>Ёлка из журналов семьи Андреевых</a:t>
            </a:r>
            <a:endParaRPr lang="ru-RU" sz="3200" b="1" dirty="0">
              <a:solidFill>
                <a:srgbClr val="5F2A8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ёлки\IMG_2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6034617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5892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F2A86"/>
                </a:solidFill>
                <a:latin typeface="Comic Sans MS" pitchFamily="66" charset="0"/>
              </a:rPr>
              <a:t>Ёлка из конфет. Семья Макаровых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ёлки\IMG_26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445224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F2A86"/>
                </a:solidFill>
                <a:latin typeface="Comic Sans MS" pitchFamily="66" charset="0"/>
              </a:rPr>
              <a:t>Ёлка из ткани семьи </a:t>
            </a:r>
            <a:r>
              <a:rPr lang="ru-RU" sz="3200" b="1" dirty="0" err="1" smtClean="0">
                <a:solidFill>
                  <a:srgbClr val="5F2A86"/>
                </a:solidFill>
                <a:latin typeface="Comic Sans MS" pitchFamily="66" charset="0"/>
              </a:rPr>
              <a:t>Аллахяровых</a:t>
            </a:r>
            <a:endParaRPr lang="ru-RU" sz="3200" b="1" dirty="0">
              <a:solidFill>
                <a:srgbClr val="5F2A8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ёлки\IMG_26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620688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56612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52579"/>
                </a:solidFill>
              </a:rPr>
              <a:t>Новогодняя ёлка семьи </a:t>
            </a:r>
            <a:r>
              <a:rPr lang="ru-RU" sz="3200" b="1" dirty="0" err="1" smtClean="0">
                <a:solidFill>
                  <a:srgbClr val="552579"/>
                </a:solidFill>
              </a:rPr>
              <a:t>Феоктисовых</a:t>
            </a:r>
            <a:endParaRPr lang="ru-RU" sz="3200" b="1" dirty="0">
              <a:solidFill>
                <a:srgbClr val="55257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ёлки\IMG_26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4664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30120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F2A86"/>
                </a:solidFill>
                <a:latin typeface="Comic Sans MS" pitchFamily="66" charset="0"/>
              </a:rPr>
              <a:t>Оригинальная ёлка из мишуры и новогодних шаров – произведение семьи Ефимовых</a:t>
            </a:r>
            <a:endParaRPr lang="ru-RU" sz="2800" b="1" dirty="0">
              <a:solidFill>
                <a:srgbClr val="5F2A8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F:\ёлки\IMG_26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3394472" cy="4525963"/>
          </a:xfrm>
          <a:prstGeom prst="rect">
            <a:avLst/>
          </a:prstGeom>
          <a:noFill/>
        </p:spPr>
      </p:pic>
      <p:pic>
        <p:nvPicPr>
          <p:cNvPr id="10243" name="Picture 3" descr="F:\ёлки\IMG_2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402378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373216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F2A86"/>
                </a:solidFill>
              </a:rPr>
              <a:t>Семья </a:t>
            </a:r>
            <a:r>
              <a:rPr lang="ru-RU" sz="2800" b="1" dirty="0" err="1" smtClean="0">
                <a:solidFill>
                  <a:srgbClr val="5F2A86"/>
                </a:solidFill>
              </a:rPr>
              <a:t>Шматовых</a:t>
            </a:r>
            <a:r>
              <a:rPr lang="ru-RU" sz="2800" b="1" dirty="0" smtClean="0">
                <a:solidFill>
                  <a:srgbClr val="5F2A86"/>
                </a:solidFill>
              </a:rPr>
              <a:t> представила на конкурс две работы – ёлки из мишуры и из бисера</a:t>
            </a:r>
            <a:endParaRPr lang="ru-RU" sz="2800" b="1" dirty="0">
              <a:solidFill>
                <a:srgbClr val="5F2A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ёлки\IMG_26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6672"/>
            <a:ext cx="3394472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229200"/>
            <a:ext cx="85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2A86"/>
                </a:solidFill>
              </a:rPr>
              <a:t>Коллективная работа детей группы №3</a:t>
            </a:r>
            <a:endParaRPr lang="ru-RU" sz="3600" b="1" dirty="0">
              <a:solidFill>
                <a:srgbClr val="5F2A8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84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Конкурс  «А ёлки такие разные…»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10</cp:revision>
  <dcterms:created xsi:type="dcterms:W3CDTF">2013-01-19T17:19:53Z</dcterms:created>
  <dcterms:modified xsi:type="dcterms:W3CDTF">2014-03-29T17:17:50Z</dcterms:modified>
</cp:coreProperties>
</file>