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7" r:id="rId2"/>
    <p:sldId id="264" r:id="rId3"/>
    <p:sldId id="258" r:id="rId4"/>
    <p:sldId id="259" r:id="rId5"/>
    <p:sldId id="260" r:id="rId6"/>
    <p:sldId id="261" r:id="rId7"/>
    <p:sldId id="262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E6EE-8BE8-4C9F-AB22-F92D8EFBA1AE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D988-2026-4198-BD07-39BB688014F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E6EE-8BE8-4C9F-AB22-F92D8EFBA1AE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D988-2026-4198-BD07-39BB688014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E6EE-8BE8-4C9F-AB22-F92D8EFBA1AE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D988-2026-4198-BD07-39BB688014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E6EE-8BE8-4C9F-AB22-F92D8EFBA1AE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D988-2026-4198-BD07-39BB688014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E6EE-8BE8-4C9F-AB22-F92D8EFBA1AE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4C6D988-2026-4198-BD07-39BB688014F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E6EE-8BE8-4C9F-AB22-F92D8EFBA1AE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D988-2026-4198-BD07-39BB688014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E6EE-8BE8-4C9F-AB22-F92D8EFBA1AE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D988-2026-4198-BD07-39BB688014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E6EE-8BE8-4C9F-AB22-F92D8EFBA1AE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D988-2026-4198-BD07-39BB688014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E6EE-8BE8-4C9F-AB22-F92D8EFBA1AE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D988-2026-4198-BD07-39BB688014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E6EE-8BE8-4C9F-AB22-F92D8EFBA1AE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D988-2026-4198-BD07-39BB688014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E6EE-8BE8-4C9F-AB22-F92D8EFBA1AE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D988-2026-4198-BD07-39BB688014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388E6EE-8BE8-4C9F-AB22-F92D8EFBA1AE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C6D988-2026-4198-BD07-39BB688014F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09600"/>
            <a:ext cx="7416824" cy="1828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Дидактическая игра</a:t>
            </a:r>
            <a:r>
              <a:rPr lang="ru-RU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mtClean="0">
                <a:solidFill>
                  <a:schemeClr val="accent5">
                    <a:lumMod val="50000"/>
                  </a:schemeClr>
                </a:solidFill>
              </a:rPr>
              <a:t>ЧЕТВЕРТЫЙ -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ЛИШНИЙ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2996952"/>
            <a:ext cx="7355160" cy="1584176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7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 ОПРЕДЕЛЕНИЮ ПЕРВОГО ЗВУКА В СЛОВЕ</a:t>
            </a:r>
          </a:p>
          <a:p>
            <a:pPr algn="ctr"/>
            <a:endParaRPr lang="ru-RU" sz="7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70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7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70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70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9600" dirty="0">
                <a:solidFill>
                  <a:srgbClr val="002060"/>
                </a:solidFill>
              </a:rPr>
              <a:t>учитель-логопед Шкаева </a:t>
            </a:r>
            <a:r>
              <a:rPr lang="ru-RU" sz="9600" dirty="0" smtClean="0">
                <a:solidFill>
                  <a:srgbClr val="002060"/>
                </a:solidFill>
              </a:rPr>
              <a:t>Екатерина Александровна,</a:t>
            </a:r>
            <a:r>
              <a:rPr lang="ru-RU" sz="9600" dirty="0">
                <a:solidFill>
                  <a:srgbClr val="002060"/>
                </a:solidFill>
              </a:rPr>
              <a:t/>
            </a:r>
            <a:br>
              <a:rPr lang="ru-RU" sz="9600" dirty="0">
                <a:solidFill>
                  <a:srgbClr val="002060"/>
                </a:solidFill>
              </a:rPr>
            </a:br>
            <a:r>
              <a:rPr lang="ru-RU" sz="9600" dirty="0">
                <a:solidFill>
                  <a:srgbClr val="002060"/>
                </a:solidFill>
              </a:rPr>
              <a:t>ГБДОУ детский сад № 93 компенсирующего вида</a:t>
            </a:r>
            <a:br>
              <a:rPr lang="ru-RU" sz="9600" dirty="0">
                <a:solidFill>
                  <a:srgbClr val="002060"/>
                </a:solidFill>
              </a:rPr>
            </a:br>
            <a:r>
              <a:rPr lang="ru-RU" sz="9600" dirty="0">
                <a:solidFill>
                  <a:srgbClr val="002060"/>
                </a:solidFill>
              </a:rPr>
              <a:t>Фрунзенского района </a:t>
            </a:r>
            <a:r>
              <a:rPr lang="ru-RU" sz="9600" dirty="0" smtClean="0">
                <a:solidFill>
                  <a:srgbClr val="002060"/>
                </a:solidFill>
              </a:rPr>
              <a:t> </a:t>
            </a:r>
            <a:r>
              <a:rPr lang="ru-RU" sz="9600" dirty="0">
                <a:solidFill>
                  <a:srgbClr val="002060"/>
                </a:solidFill>
              </a:rPr>
              <a:t>Санкт-Петербурга</a:t>
            </a:r>
            <a:endParaRPr lang="ru-RU" sz="9600" b="1" dirty="0">
              <a:solidFill>
                <a:srgbClr val="002060"/>
              </a:solidFill>
            </a:endParaRPr>
          </a:p>
          <a:p>
            <a:pPr algn="ctr"/>
            <a:endParaRPr lang="ru-RU" sz="70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45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45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45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45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45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45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45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45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45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45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45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45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45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                </a:t>
            </a:r>
            <a:r>
              <a:rPr lang="ru-RU" sz="7400" b="1" dirty="0" smtClean="0"/>
              <a:t>Учитель-логопед Шкаева Е.А</a:t>
            </a:r>
            <a:r>
              <a:rPr lang="ru-RU" sz="74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73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 Цель</a:t>
            </a:r>
            <a:r>
              <a:rPr lang="ru-RU" sz="2800" dirty="0"/>
              <a:t>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развитие фонематического слуха.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528432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Задачи: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- закрепить знания о гласных звуках;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- закрепить умение выделять первый звук в слове;</a:t>
            </a:r>
          </a:p>
          <a:p>
            <a:pPr marL="137160" indent="0">
              <a:buNone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- закрепить умение находить общий звук в слове;</a:t>
            </a:r>
          </a:p>
          <a:p>
            <a:pPr marL="137160" indent="0">
              <a:buNone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- развивать мышление.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908720"/>
            <a:ext cx="8229600" cy="381642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1</a:t>
            </a:r>
            <a:r>
              <a:rPr lang="ru-RU" sz="2800" dirty="0" smtClean="0">
                <a:solidFill>
                  <a:schemeClr val="tx1"/>
                </a:solidFill>
              </a:rPr>
              <a:t>. НАЗОВИ КАРТИНКИ. ОПРЕДЕЛИ ПЕРВЫЙ ЗВУК В НАЗВАНИИ КАЖДОЙ КАРТИНКИ.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2. ИЗ ЧЕТЫРЕХ КАРТИНОК НАЙДИ ЛИШНЮЮ, НАЗВАНИЕ КОТОРОЙ НАЧИНАЕТСЯ НА ДРУГОЙ ЗВУК.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20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80672"/>
            <a:ext cx="3689598" cy="28445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8691"/>
            <a:ext cx="3528392" cy="28642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83" y="3580673"/>
            <a:ext cx="3528392" cy="28445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8692"/>
            <a:ext cx="3689598" cy="286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2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2657"/>
            <a:ext cx="3854202" cy="2880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3528392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73016"/>
            <a:ext cx="3528392" cy="280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73016"/>
            <a:ext cx="385420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9" y="3739845"/>
            <a:ext cx="3662741" cy="29295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3"/>
            <a:ext cx="3638836" cy="28803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69" y="3748992"/>
            <a:ext cx="3811071" cy="2920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68" y="426158"/>
            <a:ext cx="3811071" cy="286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0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0797"/>
            <a:ext cx="3995936" cy="29969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0797"/>
            <a:ext cx="4114428" cy="2996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57453"/>
            <a:ext cx="4114428" cy="32520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80" y="3457453"/>
            <a:ext cx="3962400" cy="325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8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89040"/>
            <a:ext cx="8229600" cy="2160240"/>
          </a:xfrm>
        </p:spPr>
        <p:txBody>
          <a:bodyPr/>
          <a:lstStyle/>
          <a:p>
            <a:r>
              <a:rPr lang="ru-RU" dirty="0" smtClean="0"/>
              <a:t>Молодец!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3096344" cy="3168352"/>
          </a:xfrm>
        </p:spPr>
      </p:pic>
    </p:spTree>
    <p:extLst>
      <p:ext uri="{BB962C8B-B14F-4D97-AF65-F5344CB8AC3E}">
        <p14:creationId xmlns:p14="http://schemas.microsoft.com/office/powerpoint/2010/main" val="1707240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2213</TotalTime>
  <Words>66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Дидактическая игра ЧЕТВЕРТЫЙ - ЛИШНИЙ</vt:lpstr>
      <vt:lpstr> Цель: - развитие фонематического слуха. </vt:lpstr>
      <vt:lpstr>1. НАЗОВИ КАРТИНКИ. ОПРЕДЕЛИ ПЕРВЫЙ ЗВУК В НАЗВАНИИ КАЖДОЙ КАРТИНКИ.   2. ИЗ ЧЕТЫРЕХ КАРТИНОК НАЙДИ ЛИШНЮЮ, НАЗВАНИЕ КОТОРОЙ НАЧИНАЕТСЯ НА ДРУГОЙ ЗВУК.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Игровое упражнение  ЧЕТВЕРТЫЙ ЛИШНИЙ</dc:title>
  <dc:creator>1</dc:creator>
  <cp:lastModifiedBy>1</cp:lastModifiedBy>
  <cp:revision>27</cp:revision>
  <dcterms:created xsi:type="dcterms:W3CDTF">2013-09-04T07:01:09Z</dcterms:created>
  <dcterms:modified xsi:type="dcterms:W3CDTF">2013-11-06T19:38:13Z</dcterms:modified>
</cp:coreProperties>
</file>