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3881B-75D0-43DD-AE84-469EC337FA9E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85C57-9EC1-4CC1-8D12-256951C6B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E16ED21-9BF4-4B18-A15D-F514A943830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2E2241-5E0E-4884-965B-93782FD6E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Автоматизация звука Ц</a:t>
            </a:r>
            <a:br>
              <a:rPr lang="ru-RU" dirty="0" smtClean="0"/>
            </a:br>
            <a:r>
              <a:rPr lang="ru-RU" dirty="0" smtClean="0"/>
              <a:t>в словах, предложениях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Составила</a:t>
            </a:r>
          </a:p>
          <a:p>
            <a:r>
              <a:rPr lang="ru-RU" dirty="0" err="1" smtClean="0"/>
              <a:t>Чикалёва</a:t>
            </a:r>
            <a:r>
              <a:rPr lang="ru-RU" dirty="0" smtClean="0"/>
              <a:t> Ю.В.</a:t>
            </a:r>
          </a:p>
          <a:p>
            <a:r>
              <a:rPr lang="ru-RU" dirty="0"/>
              <a:t>у</a:t>
            </a:r>
            <a:r>
              <a:rPr lang="ru-RU" dirty="0" smtClean="0"/>
              <a:t>читель-логопед</a:t>
            </a:r>
          </a:p>
          <a:p>
            <a:r>
              <a:rPr lang="ru-RU" dirty="0" smtClean="0"/>
              <a:t>МДОУ № 17</a:t>
            </a:r>
          </a:p>
          <a:p>
            <a:r>
              <a:rPr lang="ru-RU" dirty="0"/>
              <a:t>г</a:t>
            </a:r>
            <a:r>
              <a:rPr lang="ru-RU" dirty="0" smtClean="0"/>
              <a:t>. Энгельс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5143512"/>
            <a:ext cx="8062912" cy="14700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484632" lvl="0" algn="ctr">
              <a:spcBef>
                <a:spcPct val="0"/>
              </a:spcBef>
            </a:pPr>
            <a:r>
              <a:rPr lang="ru-RU" sz="200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Полную версию презентации можно скачать по ссылке: </a:t>
            </a:r>
            <a:r>
              <a:rPr lang="en-US" sz="20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http://yadi.sk/d/BEhOhEPaCaRpQ</a:t>
            </a:r>
            <a:endParaRPr kumimoji="0" lang="ru-RU" sz="2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1887</TotalTime>
  <Words>25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Яркая</vt:lpstr>
      <vt:lpstr>Автоматизация звука Ц в словах, предложениях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Ц в слогах, словах, предложениях</dc:title>
  <dc:creator>Admin</dc:creator>
  <cp:lastModifiedBy>Admin</cp:lastModifiedBy>
  <cp:revision>86</cp:revision>
  <dcterms:created xsi:type="dcterms:W3CDTF">2011-01-21T16:33:59Z</dcterms:created>
  <dcterms:modified xsi:type="dcterms:W3CDTF">2013-11-12T18:07:19Z</dcterms:modified>
</cp:coreProperties>
</file>