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4214"/>
    <a:srgbClr val="F7D1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 varScale="1">
        <p:scale>
          <a:sx n="65" d="100"/>
          <a:sy n="65" d="100"/>
        </p:scale>
        <p:origin x="-15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A6A00-4A45-4F0F-8CD8-DD6EB027FC6A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34BC9-21F1-4534-8C56-508CB8DC5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3A82-F40A-4258-9F73-4300C8AD7CE7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051D-E7AA-4FF4-A37B-BD62D9474A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3A82-F40A-4258-9F73-4300C8AD7CE7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051D-E7AA-4FF4-A37B-BD62D9474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3A82-F40A-4258-9F73-4300C8AD7CE7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051D-E7AA-4FF4-A37B-BD62D9474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3A82-F40A-4258-9F73-4300C8AD7CE7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051D-E7AA-4FF4-A37B-BD62D9474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3A82-F40A-4258-9F73-4300C8AD7CE7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578051D-E7AA-4FF4-A37B-BD62D9474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3A82-F40A-4258-9F73-4300C8AD7CE7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051D-E7AA-4FF4-A37B-BD62D9474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3A82-F40A-4258-9F73-4300C8AD7CE7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051D-E7AA-4FF4-A37B-BD62D9474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3A82-F40A-4258-9F73-4300C8AD7CE7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051D-E7AA-4FF4-A37B-BD62D9474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3A82-F40A-4258-9F73-4300C8AD7CE7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051D-E7AA-4FF4-A37B-BD62D9474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3A82-F40A-4258-9F73-4300C8AD7CE7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051D-E7AA-4FF4-A37B-BD62D9474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3A82-F40A-4258-9F73-4300C8AD7CE7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051D-E7AA-4FF4-A37B-BD62D9474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AC3A82-F40A-4258-9F73-4300C8AD7CE7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78051D-E7AA-4FF4-A37B-BD62D9474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642918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Автоматизация звука Ж  в </a:t>
            </a:r>
            <a:r>
              <a:rPr lang="ru-RU" dirty="0" smtClean="0"/>
              <a:t>словах</a:t>
            </a:r>
            <a:r>
              <a:rPr lang="ru-RU" dirty="0" smtClean="0"/>
              <a:t>, предложениях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22860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Составила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ru-RU" dirty="0" smtClean="0"/>
              <a:t>учитель-логопед</a:t>
            </a:r>
          </a:p>
          <a:p>
            <a:r>
              <a:rPr lang="ru-RU" dirty="0" err="1" smtClean="0"/>
              <a:t>Чикалёва</a:t>
            </a:r>
            <a:r>
              <a:rPr lang="ru-RU" dirty="0" smtClean="0"/>
              <a:t> Ю.В.</a:t>
            </a:r>
          </a:p>
          <a:p>
            <a:r>
              <a:rPr lang="ru-RU" dirty="0" smtClean="0"/>
              <a:t>МДОУ № 17</a:t>
            </a:r>
          </a:p>
          <a:p>
            <a:r>
              <a:rPr lang="ru-RU" dirty="0" smtClean="0"/>
              <a:t>г. Энгельс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71604" y="5572140"/>
            <a:ext cx="6400800" cy="10715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</a:pPr>
            <a:r>
              <a:rPr lang="ru-RU" sz="2000" dirty="0" smtClean="0"/>
              <a:t>Полную версию презентации можно скачать по ссылке: </a:t>
            </a:r>
            <a:r>
              <a:rPr lang="en-US" sz="2000" dirty="0" smtClean="0"/>
              <a:t>http://yadi.sk/d/ogNnGHJnCaWS5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1587</TotalTime>
  <Words>30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Автоматизация звука Ж  в словах, предложениях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звука Ж  в слогах, словах, предложениях</dc:title>
  <dc:creator>Admin</dc:creator>
  <cp:lastModifiedBy>Admin</cp:lastModifiedBy>
  <cp:revision>81</cp:revision>
  <dcterms:created xsi:type="dcterms:W3CDTF">2010-11-25T16:20:29Z</dcterms:created>
  <dcterms:modified xsi:type="dcterms:W3CDTF">2013-11-12T18:12:39Z</dcterms:modified>
</cp:coreProperties>
</file>