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55000"/>
                <a:lumMod val="35000"/>
                <a:lumOff val="65000"/>
              </a:srgbClr>
            </a:gs>
            <a:gs pos="13000">
              <a:srgbClr val="99CCFF">
                <a:lumMod val="94000"/>
              </a:srgbClr>
            </a:gs>
            <a:gs pos="38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irof.ru/" TargetMode="External"/><Relationship Id="rId3" Type="http://schemas.openxmlformats.org/officeDocument/2006/relationships/hyperlink" Target="http://www.livveinternet.ru/" TargetMode="External"/><Relationship Id="rId7" Type="http://schemas.openxmlformats.org/officeDocument/2006/relationships/hyperlink" Target="http://www.samoshvejka.ru/" TargetMode="External"/><Relationship Id="rId2" Type="http://schemas.openxmlformats.org/officeDocument/2006/relationships/hyperlink" Target="http://www.rukodeliehobb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clu.ru/" TargetMode="External"/><Relationship Id="rId11" Type="http://schemas.openxmlformats.org/officeDocument/2006/relationships/slide" Target="slide2.xml"/><Relationship Id="rId5" Type="http://schemas.openxmlformats.org/officeDocument/2006/relationships/hyperlink" Target="http://www.quilling-school.ucoz.ru/" TargetMode="External"/><Relationship Id="rId10" Type="http://schemas.openxmlformats.org/officeDocument/2006/relationships/hyperlink" Target="http://www.hobby-terra.ru/" TargetMode="External"/><Relationship Id="rId4" Type="http://schemas.openxmlformats.org/officeDocument/2006/relationships/hyperlink" Target="http://www.stranamasterov.ru/" TargetMode="External"/><Relationship Id="rId9" Type="http://schemas.openxmlformats.org/officeDocument/2006/relationships/hyperlink" Target="http://www.50ds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97379"/>
            <a:ext cx="7920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Методическая разработка по теме: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«Развитие мелкой моторики у дошкольников старшего возраста посредством техники «Квиллинг»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1424" y="3213261"/>
            <a:ext cx="34270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Твердохлеб Юлии Валерьевны, </a:t>
            </a:r>
          </a:p>
          <a:p>
            <a:r>
              <a:rPr lang="ru-RU" sz="2400" dirty="0" smtClean="0"/>
              <a:t>ГБДОУ ЦРР № 89, Красногвардейского района.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130170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2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347048" cy="41805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Техника изготовления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20" y="952128"/>
            <a:ext cx="3322712" cy="964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Шаг 1. </a:t>
            </a:r>
            <a:r>
              <a:rPr lang="ru-RU" sz="2000" dirty="0" smtClean="0"/>
              <a:t>С </a:t>
            </a:r>
            <a:r>
              <a:rPr lang="ru-RU" sz="2000" dirty="0"/>
              <a:t>помощью </a:t>
            </a:r>
            <a:r>
              <a:rPr lang="ru-RU" sz="2000" dirty="0" smtClean="0"/>
              <a:t>инструмента с раздвоенным концом необходимо туго </a:t>
            </a:r>
            <a:r>
              <a:rPr lang="ru-RU" sz="2000" dirty="0"/>
              <a:t>накрутить бумажную ленту.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3" y="1807656"/>
            <a:ext cx="43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Шаг 2. </a:t>
            </a:r>
            <a:r>
              <a:rPr lang="ru-RU" dirty="0" smtClean="0"/>
              <a:t>Затем </a:t>
            </a:r>
            <a:r>
              <a:rPr lang="ru-RU" dirty="0"/>
              <a:t>полученный ролл равномерно распустить, сформировать из него нужный элемент и аккуратно подклеить за край ленты.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88424" y="6121540"/>
            <a:ext cx="648072" cy="6198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657" y="266031"/>
            <a:ext cx="5987008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элементы(формы)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00113"/>
            <a:ext cx="6026993" cy="56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92" t="19941" r="20364" b="45704"/>
          <a:stretch/>
        </p:blipFill>
        <p:spPr bwMode="auto">
          <a:xfrm rot="16200000">
            <a:off x="2193515" y="3621874"/>
            <a:ext cx="3481755" cy="2757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61" t="60709" r="22614" b="5779"/>
          <a:stretch/>
        </p:blipFill>
        <p:spPr bwMode="auto">
          <a:xfrm rot="16200000">
            <a:off x="5675623" y="549402"/>
            <a:ext cx="3118075" cy="287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13" t="16633" r="17598" b="13748"/>
          <a:stretch/>
        </p:blipFill>
        <p:spPr bwMode="auto">
          <a:xfrm rot="16200000">
            <a:off x="1952850" y="-216546"/>
            <a:ext cx="2357980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244408" y="616530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258816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заключении можно сказать, что занятия </a:t>
            </a:r>
            <a:r>
              <a:rPr lang="ru-RU" sz="1800" dirty="0"/>
              <a:t>в технике квиллинга позволяют выработать у ребенка усидчивость, терпение, аккуратность, видение прекрасного, они развивают моторику </a:t>
            </a:r>
            <a:r>
              <a:rPr lang="ru-RU" sz="1800" dirty="0" smtClean="0"/>
              <a:t>рук. Это один из лучших инновационных приемов, который помогает детям развить свои творческие способности в изобразительной деятельности. Так же формирует пространственные отношения и конструктивные навыки.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2" t="10990" r="8412" b="9508"/>
          <a:stretch/>
        </p:blipFill>
        <p:spPr bwMode="auto">
          <a:xfrm>
            <a:off x="2195736" y="2924944"/>
            <a:ext cx="4752528" cy="3521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8424" y="6172484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340768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«Развитие творческих способностей дошкольников», Е.В. Котова, С.В. Кузнецова, Т.А. Романова.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www.rukodeliehobbi.ru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www.livveinternet.ru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www.stranamasterov.ru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www.quilling-school.ucoz.ru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www.cluclu.ru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www.samoshvejka.ru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www.smirof.ru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www.50ds.ru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www.hobby-terra.ru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322712" cy="63408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19176"/>
              </p:ext>
            </p:extLst>
          </p:nvPr>
        </p:nvGraphicFramePr>
        <p:xfrm>
          <a:off x="1619672" y="908720"/>
          <a:ext cx="5953621" cy="552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621"/>
              </a:tblGrid>
              <a:tr h="402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1.Введение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2.История возникновения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3.Квиллинг – Европейская бумажная</a:t>
                      </a:r>
                      <a:r>
                        <a:rPr lang="ru-RU" baseline="0" dirty="0" smtClean="0">
                          <a:hlinkClick r:id="rId4" action="ppaction://hlinksldjump"/>
                        </a:rPr>
                        <a:t> </a:t>
                      </a:r>
                      <a:r>
                        <a:rPr lang="ru-RU" dirty="0" smtClean="0">
                          <a:hlinkClick r:id="rId4" action="ppaction://hlinksldjump"/>
                        </a:rPr>
                        <a:t>филигрань</a:t>
                      </a:r>
                      <a:endParaRPr lang="ru-RU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4.Развитие мелкой моторики у дошкольников посредством техники</a:t>
                      </a:r>
                      <a:r>
                        <a:rPr lang="ru-RU" baseline="0" dirty="0" smtClean="0">
                          <a:hlinkClick r:id="rId5" action="ppaction://hlinksldjump"/>
                        </a:rPr>
                        <a:t> «Квиллинг»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5.Цель</a:t>
                      </a:r>
                      <a:r>
                        <a:rPr lang="ru-RU" baseline="0" dirty="0" smtClean="0">
                          <a:hlinkClick r:id="rId6" action="ppaction://hlinksldjump"/>
                        </a:rPr>
                        <a:t> обучения технике дошкольников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6.Задачи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7.Материалы, инструменты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8.Техника изготовления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9.Основные</a:t>
                      </a:r>
                      <a:r>
                        <a:rPr lang="ru-RU" baseline="0" dirty="0" smtClean="0">
                          <a:hlinkClick r:id="rId9" action="ppaction://hlinksldjump"/>
                        </a:rPr>
                        <a:t> элементы(формы)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10.Готовые</a:t>
                      </a:r>
                      <a:r>
                        <a:rPr lang="ru-RU" baseline="0" dirty="0" smtClean="0">
                          <a:hlinkClick r:id="rId10" action="ppaction://hlinksldjump"/>
                        </a:rPr>
                        <a:t> работы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1" action="ppaction://hlinksldjump"/>
                        </a:rPr>
                        <a:t>11.Заключение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2" action="ppaction://hlinksldjump"/>
                        </a:rPr>
                        <a:t>12.Литература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996" y="620688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Универсальность бумаги трудно переоценить. Она находит применение во всех областях человеческой деятельности. Творчество – не исключение. Бумага – необычайно выразительный и податливый материал. Из нее можно создать целый мир. </a:t>
            </a:r>
          </a:p>
          <a:p>
            <a:pPr algn="ctr"/>
            <a:r>
              <a:rPr lang="ru-RU" sz="2000" dirty="0" smtClean="0"/>
              <a:t>Сегодня мы познакомимся с пока мало известной техникой – искусством бумагокручения или, как называют ее на Западе, </a:t>
            </a:r>
            <a:r>
              <a:rPr lang="ru-RU" sz="2400" b="1" i="1" dirty="0" smtClean="0"/>
              <a:t>квиллинг. </a:t>
            </a:r>
            <a:r>
              <a:rPr lang="ru-RU" sz="2000" dirty="0" smtClean="0"/>
              <a:t>Сначала кажется, что все очень сложно и страшно, но на самом деле все достаточно легко и интересно!</a:t>
            </a:r>
            <a:endParaRPr lang="ru-RU" sz="2000" b="1" i="1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1836" y="6021319"/>
            <a:ext cx="561879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482952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возникновения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История квиллинга не совсем обычна, он переходил с Запада на Восток и обратно, обогащаясь при этом национальными особенностями разных культур.</a:t>
            </a:r>
          </a:p>
          <a:p>
            <a:pPr marL="0" indent="0">
              <a:buNone/>
            </a:pPr>
            <a:r>
              <a:rPr lang="ru-RU" sz="1800" dirty="0"/>
              <a:t>Это рукоделие возникло в конце XIV века – начале XV века в Европе. До XVI века он считался искусством. В XIV - XVI века в Европе монахинями создавались изящные медальоны в этой технике, из бумаги с позолоченными краями. При рассмотрении этих миниатюрных бумажных шедевров создавалась иллюзия тонких золотых полосок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Но бумага материал недолговечный и от средневековых шедевров мало что сохранилось. В XIX столетии дамы высшего общества таким образом проводили свой досуг. </a:t>
            </a:r>
          </a:p>
          <a:p>
            <a:pPr marL="0" indent="0">
              <a:buNone/>
            </a:pPr>
            <a:r>
              <a:rPr lang="ru-RU" sz="1800" dirty="0"/>
              <a:t>Затем в XX веке квиллинг, как </a:t>
            </a:r>
            <a:r>
              <a:rPr lang="ru-RU" sz="1800" dirty="0" smtClean="0"/>
              <a:t>искусство, </a:t>
            </a:r>
            <a:r>
              <a:rPr lang="ru-RU" sz="1800" dirty="0"/>
              <a:t>был предан забвению, но затем вновь возрожден. На сегодняшний день он очень распространен. Создана целая индустрия по производству материалов и инструментов для него. На русском языке это искусство называют "бумагокручением", в Европе «</a:t>
            </a:r>
            <a:r>
              <a:rPr lang="ru-RU" sz="1800" dirty="0" err="1"/>
              <a:t>quilling</a:t>
            </a:r>
            <a:r>
              <a:rPr lang="ru-RU" sz="1800" dirty="0"/>
              <a:t>», от слова «</a:t>
            </a:r>
            <a:r>
              <a:rPr lang="ru-RU" sz="1800" dirty="0" err="1"/>
              <a:t>quill</a:t>
            </a:r>
            <a:r>
              <a:rPr lang="ru-RU" sz="1800" dirty="0"/>
              <a:t>» что в переводе с английского обозначает «птичье перо». Одни считают, что название связано с птичьим пером, которое использовалось в качестве инструмента, другие проводят ассоциацию с одним видом элементов, который похож на перо птицы.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1721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3690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Данное искусство известно ещё, как бумажная филигрань, бумагокручение и бумажная мозаика. Его техника заключается в скручивании спиралями длинных узких бумажных полос и составлении из спиральных деталей плоских или объёмных композиций. Особенно популярны в искусстве квиллинг цветы, которые можно делать в различных техниках бумагокручения. Раньше в качестве основного инструмента, на который накручивались полосы, было перо птицы, именно по этой причине и появилось название – квиллинг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Бумажная филигрань приобрела широкую известность в восточных странах, особенно популярной она стала в Корее. Бытует мнение, что именно Корея является прародительницей искусства бумагокручения. В Южной Корее квиллинг входит в программу школьного обучения и именно там создана Ассоциация любителей бумажной пластики, в которую входят представители почти всех направлений бумажного творчества.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11438" y="6162422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мелкой моторики у дошкольников посредством техники «Квиллинг»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современном дошкольном учреждении конструирование и моделирование из бумаги стало достаточно распространенным видом изобразительного творчества.</a:t>
            </a:r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этих занятиях развивается не только творческое мышление ребенка, но и мелкая моторика рук, необходимая и в других видах деятельности дошкольника. Конструирование и моделирование из бумаги позволяет взглянуть детям с иной точки зрения на простой лист бумаги, увидеть в нем выразительные возможности для реализации своих замыслов. А это является немаловажным для становления его как личности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Выбор техники бумагокручения не случаен. На мой взгляд, именно работая с тонкими полосками, закручивая их на инструменты, либо без использования инструмента своими руками, идет активное развитие мелкой моторики рук ребенка. А следствием развития мелкой моторики – общее его развитие, начиная от развития речи и заканчивая творческими способностями.</a:t>
            </a:r>
          </a:p>
          <a:p>
            <a:pPr marL="0" indent="0">
              <a:buNone/>
            </a:pPr>
            <a:r>
              <a:rPr lang="ru-RU" sz="1800" dirty="0" smtClean="0"/>
              <a:t>Техника </a:t>
            </a:r>
            <a:r>
              <a:rPr lang="ru-RU" sz="1800" dirty="0"/>
              <a:t>бумагокручения может вызвать трудность у детей, так как требует сосредоточения на работе и тонких движений пальцев рук. Но в процессе освоения действий и операций, эти проблемы решаются. Во время занятия бумагокручением необходимо проводить пальчиковые гимнастики для эмоциональной и физической разрядки.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Дети дошкольного возраста очень охотно выполняют изделия в технике квиллинга, несмотря на то, что на начальном этапе обучения процесс бумагокручения кажется довольно сложным. Но уже после выполнения нескольких работ ребенок достаточно легко справляется с накручиванием бумажной полоски на инструмент и увлекается превращением заготовки в ту или иную форму, а затем и в различные изображения.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Для успешной организации занятий по обучению художественной технике квиллинг необходимо учитывать возрастные особенности детей: прежде всего, надо позаботиться о том, чтобы поделка была практически значима для ребенка и он мог ее использовать в качестве сувенира или игрушки.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Кроме того, работа не должна быть особенно сложной, утомляющей малыша, для этого первые поделки в технике квиллинг должны состоять из небольшого количества деталей, или можно предложить ребенку вырезать из бумаги отдельные детали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ru-RU" dirty="0"/>
              <a:t>: всестороннее интеллектуальное и эстетическое развитие детей в процессе </a:t>
            </a:r>
            <a:r>
              <a:rPr lang="ru-RU" dirty="0" smtClean="0"/>
              <a:t>овладения </a:t>
            </a:r>
            <a:r>
              <a:rPr lang="ru-RU" dirty="0"/>
              <a:t>элементарными приемами техники квиллинг, как художественного способа конструирования из бумаги, развитие мелкой моторики, развитие коммуникативных навыков.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000" b="1" dirty="0"/>
              <a:t>Задачи: 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Обучающие: обучать различным приемам работы с бумагой в технике квиллинг.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Развивающие: развивать внимание, память, логическое и пространственное воображения.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художественный вкус, творческие способности и фантазии детей.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Развивать у детей способность работать руками, приучать к точным движениям пальцев, совершенствовать мелкую моторику рук, развивать аккуратность в работе.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пространственное воображение.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79096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Материалы и инструменты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/>
              <a:t>Бумага для квиллинга</a:t>
            </a:r>
            <a:r>
              <a:rPr lang="ru-RU" sz="1800" dirty="0"/>
              <a:t>: обычно для бумагокручения используют бумажные полоски шириной от 3 мм. При желании можно нарезать бумагу для работы самостоятельно, используя обычную двустороннюю </a:t>
            </a:r>
            <a:r>
              <a:rPr lang="ru-RU" sz="1800" dirty="0" smtClean="0"/>
              <a:t>бумагу.</a:t>
            </a:r>
          </a:p>
          <a:p>
            <a:r>
              <a:rPr lang="ru-RU" sz="1800" b="1" dirty="0"/>
              <a:t>Клей </a:t>
            </a:r>
            <a:r>
              <a:rPr lang="ru-RU" sz="1800" dirty="0"/>
              <a:t>– отлично клеит бумагу, не оставляя следов при высыхании, клей ПВА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Инструмент с расщепленным концом. </a:t>
            </a:r>
            <a:r>
              <a:rPr lang="ru-RU" sz="1800" dirty="0" smtClean="0"/>
              <a:t>Такой инструмент можно приобрести в магазине рукоделия либо сделать </a:t>
            </a:r>
            <a:r>
              <a:rPr lang="ru-RU" sz="1800" dirty="0"/>
              <a:t>самостоятельно: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-В </a:t>
            </a:r>
            <a:r>
              <a:rPr lang="ru-RU" sz="1800" dirty="0"/>
              <a:t>стержне от шариковой ручки можно сделать надрез </a:t>
            </a:r>
          </a:p>
          <a:p>
            <a:pPr marL="0" indent="0">
              <a:buNone/>
            </a:pPr>
            <a:r>
              <a:rPr lang="ru-RU" sz="1800" dirty="0" smtClean="0"/>
              <a:t>-Отломать </a:t>
            </a:r>
            <a:r>
              <a:rPr lang="ru-RU" sz="1800" dirty="0"/>
              <a:t>кончик ушка от обычной швейной иглы; получившуюся деталь закрепить в старом фломастере (для удобства работы)</a:t>
            </a:r>
          </a:p>
          <a:p>
            <a:pPr marL="0" indent="0">
              <a:buNone/>
            </a:pPr>
            <a:r>
              <a:rPr lang="ru-RU" sz="1800" dirty="0" smtClean="0"/>
              <a:t>-Расщепить </a:t>
            </a:r>
            <a:r>
              <a:rPr lang="ru-RU" sz="1800" dirty="0"/>
              <a:t>кончик ватной палочки или зубочистки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Ножницы </a:t>
            </a:r>
          </a:p>
          <a:p>
            <a:r>
              <a:rPr lang="ru-RU" sz="1800" dirty="0" smtClean="0"/>
              <a:t>Трафарет с круглыми отверстиями различного диаметра.</a:t>
            </a:r>
            <a:endParaRPr lang="ru-RU" sz="18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42210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1130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Содержание</vt:lpstr>
      <vt:lpstr>Презентация PowerPoint</vt:lpstr>
      <vt:lpstr>История возникновения</vt:lpstr>
      <vt:lpstr>Презентация PowerPoint</vt:lpstr>
      <vt:lpstr>Развитие мелкой моторики у дошкольников посредством техники «Квиллинг»</vt:lpstr>
      <vt:lpstr>Презентация PowerPoint</vt:lpstr>
      <vt:lpstr>Презентация PowerPoint</vt:lpstr>
      <vt:lpstr>Материалы и инструменты</vt:lpstr>
      <vt:lpstr>Техника изготовления</vt:lpstr>
      <vt:lpstr>Основные элементы(формы)</vt:lpstr>
      <vt:lpstr>Презентация PowerPoint</vt:lpstr>
      <vt:lpstr>Заключение</vt:lpstr>
      <vt:lpstr>Литература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23</cp:revision>
  <dcterms:created xsi:type="dcterms:W3CDTF">2014-02-22T15:54:55Z</dcterms:created>
  <dcterms:modified xsi:type="dcterms:W3CDTF">2014-03-08T11:26:23Z</dcterms:modified>
</cp:coreProperties>
</file>