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93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7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7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3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0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38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67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8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55000"/>
                <a:lumMod val="35000"/>
                <a:lumOff val="65000"/>
              </a:srgbClr>
            </a:gs>
            <a:gs pos="13000">
              <a:srgbClr val="99CCFF">
                <a:lumMod val="94000"/>
              </a:srgbClr>
            </a:gs>
            <a:gs pos="38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5A347-AA3A-4A35-9789-86204112FA5B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776C-5093-4231-9256-AEB29F82F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9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irof.ru/" TargetMode="External"/><Relationship Id="rId3" Type="http://schemas.openxmlformats.org/officeDocument/2006/relationships/hyperlink" Target="http://www.livveinternet.ru/" TargetMode="External"/><Relationship Id="rId7" Type="http://schemas.openxmlformats.org/officeDocument/2006/relationships/hyperlink" Target="http://www.samoshvejka.ru/" TargetMode="External"/><Relationship Id="rId2" Type="http://schemas.openxmlformats.org/officeDocument/2006/relationships/hyperlink" Target="http://www.rukodeliehobb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uclu.ru/" TargetMode="External"/><Relationship Id="rId11" Type="http://schemas.openxmlformats.org/officeDocument/2006/relationships/slide" Target="slide2.xml"/><Relationship Id="rId5" Type="http://schemas.openxmlformats.org/officeDocument/2006/relationships/hyperlink" Target="http://www.quilling-school.ucoz.ru/" TargetMode="External"/><Relationship Id="rId10" Type="http://schemas.openxmlformats.org/officeDocument/2006/relationships/hyperlink" Target="http://www.hobby-terra.ru/" TargetMode="External"/><Relationship Id="rId4" Type="http://schemas.openxmlformats.org/officeDocument/2006/relationships/hyperlink" Target="http://www.stranamasterov.ru/" TargetMode="External"/><Relationship Id="rId9" Type="http://schemas.openxmlformats.org/officeDocument/2006/relationships/hyperlink" Target="http://www.50ds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397379"/>
            <a:ext cx="79208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Методическая разработка по теме: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b="1" dirty="0" smtClean="0"/>
              <a:t>«Развитие мелкой моторики у дошкольников старшего возраста посредством техники «Квиллинг»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21424" y="3213261"/>
            <a:ext cx="34270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Твердохлеб Юлии Валерьевны, </a:t>
            </a:r>
          </a:p>
          <a:p>
            <a:r>
              <a:rPr lang="ru-RU" sz="2400" dirty="0" smtClean="0"/>
              <a:t>ГБДОУ ЦРР № 89, Красногвардейского района.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6130170"/>
            <a:ext cx="1821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Санкт-Петербург</a:t>
            </a:r>
          </a:p>
          <a:p>
            <a:pPr algn="ctr"/>
            <a:r>
              <a:rPr lang="ru-RU" dirty="0" smtClean="0"/>
              <a:t>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28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347048" cy="418058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Техника изготовления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320" y="952128"/>
            <a:ext cx="3322712" cy="9647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b="1" dirty="0" smtClean="0"/>
              <a:t>Шаг 1. </a:t>
            </a:r>
            <a:r>
              <a:rPr lang="ru-RU" sz="2000" dirty="0" smtClean="0"/>
              <a:t>С </a:t>
            </a:r>
            <a:r>
              <a:rPr lang="ru-RU" sz="2000" dirty="0"/>
              <a:t>помощью </a:t>
            </a:r>
            <a:r>
              <a:rPr lang="ru-RU" sz="2000" dirty="0" smtClean="0"/>
              <a:t>инструмента с раздвоенным концом необходимо туго </a:t>
            </a:r>
            <a:r>
              <a:rPr lang="ru-RU" sz="2000" dirty="0"/>
              <a:t>накрутить бумажную ленту.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40" t="22996" r="44848" b="48291"/>
          <a:stretch/>
        </p:blipFill>
        <p:spPr>
          <a:xfrm>
            <a:off x="539552" y="1988839"/>
            <a:ext cx="3384376" cy="246492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99993" y="1807656"/>
            <a:ext cx="4392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Шаг 2. </a:t>
            </a:r>
            <a:r>
              <a:rPr lang="ru-RU" dirty="0" smtClean="0"/>
              <a:t>Затем </a:t>
            </a:r>
            <a:r>
              <a:rPr lang="ru-RU" dirty="0"/>
              <a:t>полученный ролл равномерно распустить, сформировать из него нужный элемент и аккуратно подклеить за край ленты.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74" t="4082" r="32674" b="44975"/>
          <a:stretch/>
        </p:blipFill>
        <p:spPr>
          <a:xfrm>
            <a:off x="4582051" y="3140968"/>
            <a:ext cx="3662357" cy="309720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388424" y="6121540"/>
            <a:ext cx="648072" cy="6198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9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4258816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Заключение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435280" cy="2260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В заключении можно сказать, что занятия </a:t>
            </a:r>
            <a:r>
              <a:rPr lang="ru-RU" sz="1800" dirty="0"/>
              <a:t>в технике квиллинга позволяют выработать у ребенка усидчивость, терпение, аккуратность, видение прекрасного, они развивают моторику </a:t>
            </a:r>
            <a:r>
              <a:rPr lang="ru-RU" sz="1800" dirty="0" smtClean="0"/>
              <a:t>рук. Это один из лучших инновационных приемов, который помогает детям развить свои творческие способности в изобразительной деятельности. Так же формирует пространственные отношения и конструктивные навыки.</a:t>
            </a:r>
            <a:endParaRPr lang="ru-RU" sz="18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88424" y="6172484"/>
            <a:ext cx="611560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3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4906888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340768"/>
            <a:ext cx="74888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«Развитие творческих способностей дошкольников», Е.В. Котова, С.В. Кузнецова, Т.А. Романова.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www.rukodeliehobbi.ru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www.livveinternet.ru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www.stranamasterov.ru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5"/>
              </a:rPr>
              <a:t>www.quilling-school.ucoz.ru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6"/>
              </a:rPr>
              <a:t>www.cluclu.ru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7"/>
              </a:rPr>
              <a:t>www.samoshvejka.ru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8"/>
              </a:rPr>
              <a:t>www.smirof.ru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9"/>
              </a:rPr>
              <a:t>www.50ds.ru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10"/>
              </a:rPr>
              <a:t>www.hobby-terra.ru</a:t>
            </a:r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5" name="Управляющая кнопка: домой 4">
            <a:hlinkClick r:id="rId11" action="ppaction://hlinksldjump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03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3322712" cy="634082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Содержание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619176"/>
              </p:ext>
            </p:extLst>
          </p:nvPr>
        </p:nvGraphicFramePr>
        <p:xfrm>
          <a:off x="1619672" y="908720"/>
          <a:ext cx="5953621" cy="5528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3621"/>
              </a:tblGrid>
              <a:tr h="4028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2803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/>
                        </a:rPr>
                        <a:t>1.Введение</a:t>
                      </a:r>
                      <a:endParaRPr lang="ru-RU" dirty="0"/>
                    </a:p>
                  </a:txBody>
                  <a:tcPr/>
                </a:tc>
              </a:tr>
              <a:tr h="402803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3" action="ppaction://hlinksldjump"/>
                        </a:rPr>
                        <a:t>2.История возникновения</a:t>
                      </a:r>
                      <a:endParaRPr lang="ru-RU" dirty="0"/>
                    </a:p>
                  </a:txBody>
                  <a:tcPr/>
                </a:tc>
              </a:tr>
              <a:tr h="402803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4" action="ppaction://hlinksldjump"/>
                        </a:rPr>
                        <a:t>3.Квиллинг – Европейская бумажная</a:t>
                      </a:r>
                      <a:r>
                        <a:rPr lang="ru-RU" baseline="0" dirty="0" smtClean="0">
                          <a:hlinkClick r:id="rId4" action="ppaction://hlinksldjump"/>
                        </a:rPr>
                        <a:t> </a:t>
                      </a:r>
                      <a:r>
                        <a:rPr lang="ru-RU" dirty="0" smtClean="0">
                          <a:hlinkClick r:id="rId4" action="ppaction://hlinksldjump"/>
                        </a:rPr>
                        <a:t>филигрань</a:t>
                      </a:r>
                      <a:endParaRPr lang="ru-RU" dirty="0"/>
                    </a:p>
                  </a:txBody>
                  <a:tcPr/>
                </a:tc>
              </a:tr>
              <a:tr h="695250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5" action="ppaction://hlinksldjump"/>
                        </a:rPr>
                        <a:t>4.Развитие мелкой моторики у дошкольников посредством техники</a:t>
                      </a:r>
                      <a:r>
                        <a:rPr lang="ru-RU" baseline="0" dirty="0" smtClean="0">
                          <a:hlinkClick r:id="rId5" action="ppaction://hlinksldjump"/>
                        </a:rPr>
                        <a:t> «Квиллинг»</a:t>
                      </a:r>
                      <a:endParaRPr lang="ru-RU" dirty="0"/>
                    </a:p>
                  </a:txBody>
                  <a:tcPr/>
                </a:tc>
              </a:tr>
              <a:tr h="402803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6" action="ppaction://hlinksldjump"/>
                        </a:rPr>
                        <a:t>5.Цель</a:t>
                      </a:r>
                      <a:r>
                        <a:rPr lang="ru-RU" baseline="0" dirty="0" smtClean="0">
                          <a:hlinkClick r:id="rId6" action="ppaction://hlinksldjump"/>
                        </a:rPr>
                        <a:t> обучения технике дошкольников</a:t>
                      </a:r>
                      <a:endParaRPr lang="ru-RU" dirty="0" smtClean="0"/>
                    </a:p>
                  </a:txBody>
                  <a:tcPr/>
                </a:tc>
              </a:tr>
              <a:tr h="402803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6" action="ppaction://hlinksldjump"/>
                        </a:rPr>
                        <a:t>6.Задачи</a:t>
                      </a:r>
                      <a:endParaRPr lang="ru-RU" dirty="0" smtClean="0"/>
                    </a:p>
                  </a:txBody>
                  <a:tcPr/>
                </a:tc>
              </a:tr>
              <a:tr h="402803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7" action="ppaction://hlinksldjump"/>
                        </a:rPr>
                        <a:t>7.Материалы, инструменты</a:t>
                      </a:r>
                      <a:endParaRPr lang="ru-RU" dirty="0" smtClean="0"/>
                    </a:p>
                  </a:txBody>
                  <a:tcPr/>
                </a:tc>
              </a:tr>
              <a:tr h="402803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8" action="ppaction://hlinksldjump"/>
                        </a:rPr>
                        <a:t>8.Техника изготовления</a:t>
                      </a:r>
                      <a:endParaRPr lang="ru-RU" dirty="0"/>
                    </a:p>
                  </a:txBody>
                  <a:tcPr/>
                </a:tc>
              </a:tr>
              <a:tr h="402803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9" action="ppaction://hlinksldjump"/>
                        </a:rPr>
                        <a:t>9.Основные</a:t>
                      </a:r>
                      <a:r>
                        <a:rPr lang="ru-RU" baseline="0" dirty="0" smtClean="0">
                          <a:hlinkClick r:id="rId9" action="ppaction://hlinksldjump"/>
                        </a:rPr>
                        <a:t> элементы(формы)</a:t>
                      </a:r>
                      <a:endParaRPr lang="ru-RU" dirty="0"/>
                    </a:p>
                  </a:txBody>
                  <a:tcPr/>
                </a:tc>
              </a:tr>
              <a:tr h="402803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0" action="ppaction://hlinksldjump"/>
                        </a:rPr>
                        <a:t>10.Готовые</a:t>
                      </a:r>
                      <a:r>
                        <a:rPr lang="ru-RU" baseline="0" dirty="0" smtClean="0">
                          <a:hlinkClick r:id="rId10" action="ppaction://hlinksldjump"/>
                        </a:rPr>
                        <a:t> работы</a:t>
                      </a:r>
                      <a:endParaRPr lang="ru-RU" dirty="0"/>
                    </a:p>
                  </a:txBody>
                  <a:tcPr/>
                </a:tc>
              </a:tr>
              <a:tr h="402803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9" action="ppaction://hlinksldjump"/>
                        </a:rPr>
                        <a:t>11.Заключение</a:t>
                      </a:r>
                      <a:endParaRPr lang="ru-RU" dirty="0"/>
                    </a:p>
                  </a:txBody>
                  <a:tcPr/>
                </a:tc>
              </a:tr>
              <a:tr h="402803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0" action="ppaction://hlinksldjump"/>
                        </a:rPr>
                        <a:t>12.Литература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51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0996" y="620688"/>
            <a:ext cx="75608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Универсальность бумаги трудно переоценить. Она находит применение во всех областях человеческой деятельности. Творчество – не исключение. Бумага – необычайно выразительный и податливый материал. Из нее можно создать целый мир. </a:t>
            </a:r>
          </a:p>
          <a:p>
            <a:pPr algn="ctr"/>
            <a:r>
              <a:rPr lang="ru-RU" sz="2000" dirty="0" smtClean="0"/>
              <a:t>Сегодня мы познакомимся с пока мало известной техникой – искусством бумагокручения или, как называют ее на Западе, </a:t>
            </a:r>
            <a:r>
              <a:rPr lang="ru-RU" sz="2400" b="1" i="1" dirty="0" smtClean="0"/>
              <a:t>квиллинг. </a:t>
            </a:r>
            <a:r>
              <a:rPr lang="ru-RU" sz="2000" dirty="0" smtClean="0"/>
              <a:t>Сначала кажется, что все очень сложно и страшно, но на самом деле все достаточно легко и интересно!</a:t>
            </a:r>
            <a:endParaRPr lang="ru-RU" sz="2000" b="1" i="1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11836" y="6021319"/>
            <a:ext cx="561879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5669" y="3615094"/>
            <a:ext cx="3587550" cy="26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42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482952" cy="634082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История возникновения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История квиллинга не совсем обычна, он переходил с Запада на Восток и обратно, обогащаясь при этом национальными особенностями разных культур.</a:t>
            </a:r>
          </a:p>
          <a:p>
            <a:pPr marL="0" indent="0">
              <a:buNone/>
            </a:pPr>
            <a:r>
              <a:rPr lang="ru-RU" sz="1800" dirty="0"/>
              <a:t>Это рукоделие возникло в конце XIV века – начале XV века в Европе. До XVI века он считался искусством. В XIV - XVI века в Европе монахинями создавались изящные медальоны в этой технике, из бумаги с позолоченными краями. При рассмотрении этих миниатюрных бумажных шедевров создавалась иллюзия тонких золотых полосок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Но бумага материал недолговечный и от средневековых шедевров мало что сохранилось. В XIX столетии дамы высшего общества таким образом проводили свой досуг. </a:t>
            </a:r>
          </a:p>
          <a:p>
            <a:pPr marL="0" indent="0">
              <a:buNone/>
            </a:pPr>
            <a:r>
              <a:rPr lang="ru-RU" sz="1800" dirty="0"/>
              <a:t>Затем в XX веке квиллинг, как </a:t>
            </a:r>
            <a:r>
              <a:rPr lang="ru-RU" sz="1800" dirty="0" smtClean="0"/>
              <a:t>искусство, </a:t>
            </a:r>
            <a:r>
              <a:rPr lang="ru-RU" sz="1800" dirty="0"/>
              <a:t>был предан забвению, но затем вновь возрожден. На сегодняшний день он очень распространен. Создана целая индустрия по производству материалов и инструментов для него. На русском языке это искусство называют "бумагокручением", в Европе «</a:t>
            </a:r>
            <a:r>
              <a:rPr lang="ru-RU" sz="1800" dirty="0" err="1"/>
              <a:t>quilling</a:t>
            </a:r>
            <a:r>
              <a:rPr lang="ru-RU" sz="1800" dirty="0"/>
              <a:t>», от слова «</a:t>
            </a:r>
            <a:r>
              <a:rPr lang="ru-RU" sz="1800" dirty="0" err="1"/>
              <a:t>quill</a:t>
            </a:r>
            <a:r>
              <a:rPr lang="ru-RU" sz="1800" dirty="0"/>
              <a:t>» что в переводе с английского обозначает «птичье перо». Одни считают, что название связано с птичьим пером, которое использовалось в качестве инструмента, другие проводят ассоциацию с одним видом элементов, который похож на перо птицы.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1721" y="6165304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136904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Данное искусство известно ещё, как бумажная филигрань, бумагокручение и бумажная мозаика. Его техника заключается в скручивании спиралями длинных узких бумажных полос и составлении из спиральных деталей плоских или объёмных композиций. Особенно популярны в искусстве квиллинг цветы, которые можно делать в различных техниках бумагокручения. Раньше в качестве основного инструмента, на который накручивались полосы, было перо птицы, именно по этой причине и появилось название – квиллинг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Бумажная филигрань приобрела широкую известность в восточных странах, особенно популярной она стала в Корее. Бытует мнение, что именно Корея является прародительницей искусства бумагокручения. В Южной Корее квиллинг входит в программу школьного обучения и именно там создана Ассоциация любителей бумажной пластики, в которую входят представители почти всех направлений бумажного творчества.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411438" y="6162422"/>
            <a:ext cx="5040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20" t="-495" r="-591" b="495"/>
          <a:stretch/>
        </p:blipFill>
        <p:spPr bwMode="auto">
          <a:xfrm>
            <a:off x="775855" y="4365104"/>
            <a:ext cx="2590800" cy="2217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77" t="8219" r="3342" b="8565"/>
          <a:stretch/>
        </p:blipFill>
        <p:spPr bwMode="auto">
          <a:xfrm>
            <a:off x="3768436" y="4488873"/>
            <a:ext cx="4114800" cy="1961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94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778098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Развитие мелкой моторики у дошкольников посредством техники «Квиллинг»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145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/>
              <a:t>В </a:t>
            </a:r>
            <a:r>
              <a:rPr lang="ru-RU" sz="1800" dirty="0"/>
              <a:t>современном дошкольном учреждении конструирование и моделирование из бумаги стало достаточно распространенным видом изобразительного творчества.</a:t>
            </a:r>
          </a:p>
          <a:p>
            <a:pPr marL="0" indent="0">
              <a:buNone/>
            </a:pPr>
            <a:r>
              <a:rPr lang="ru-RU" sz="1800" dirty="0" smtClean="0"/>
              <a:t>На </a:t>
            </a:r>
            <a:r>
              <a:rPr lang="ru-RU" sz="1800" dirty="0"/>
              <a:t>этих занятиях развивается не только творческое мышление ребенка, но и мелкая моторика рук, необходимая и в других видах деятельности дошкольника. Конструирование и моделирование из бумаги позволяет взглянуть детям с иной точки зрения на простой лист бумаги, увидеть в нем выразительные возможности для реализации своих замыслов. А это является немаловажным для становления его как личности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Выбор техники бумагокручения не случаен. На мой взгляд, именно работая с тонкими полосками, закручивая их на инструменты, либо без использования инструмента своими руками, идет активное развитие мелкой моторики рук ребенка. А следствием развития мелкой моторики – общее его развитие, начиная от развития речи и заканчивая творческими способностями.</a:t>
            </a:r>
          </a:p>
          <a:p>
            <a:pPr marL="0" indent="0">
              <a:buNone/>
            </a:pPr>
            <a:r>
              <a:rPr lang="ru-RU" sz="1800" dirty="0" smtClean="0"/>
              <a:t>Техника </a:t>
            </a:r>
            <a:r>
              <a:rPr lang="ru-RU" sz="1800" dirty="0"/>
              <a:t>бумагокручения может вызвать трудность у детей, так как требует сосредоточения на работе и тонких движений пальцев рук. Но в процессе освоения действий и операций, эти проблемы решаются. Во время занятия бумагокручением необходимо проводить пальчиковые гимнастики для эмоциональной и физической разрядки.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165304"/>
            <a:ext cx="576064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59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Дети дошкольного возраста очень охотно выполняют изделия в технике квиллинга, несмотря на то, что на начальном этапе обучения процесс бумагокручения кажется довольно сложным. Но уже после выполнения нескольких работ ребенок достаточно легко справляется с накручиванием бумажной полоски на инструмент и увлекается превращением заготовки в ту или иную форму, а затем и в различные изображения.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Для успешной организации занятий по обучению художественной технике квиллинг необходимо учитывать возрастные особенности детей: прежде всего, надо позаботиться о том, чтобы поделка была практически значима для ребенка и он мог ее использовать в качестве сувенира или игрушки.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Кроме того, работа не должна быть особенно сложной, утомляющей малыша, для этого первые поделки в технике квиллинг должны состоять из небольшого количества деталей, или можно предложить ребенку вырезать из бумаги отдельные детали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125077"/>
            <a:ext cx="3780457" cy="252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244408" y="6165304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48680"/>
            <a:ext cx="80648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Цель</a:t>
            </a:r>
            <a:r>
              <a:rPr lang="ru-RU" dirty="0"/>
              <a:t>: всестороннее интеллектуальное и эстетическое развитие детей в процессе </a:t>
            </a:r>
            <a:r>
              <a:rPr lang="ru-RU" dirty="0" smtClean="0"/>
              <a:t>овладения </a:t>
            </a:r>
            <a:r>
              <a:rPr lang="ru-RU" dirty="0"/>
              <a:t>элементарными приемами техники квиллинг, как художественного способа конструирования из бумаги, развитие мелкой моторики, развитие коммуникативных навыков. 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sz="2000" b="1" dirty="0"/>
              <a:t>Задачи: 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Обучающие: обучать различным приемам работы с бумагой в технике квиллинг. 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Развивающие: развивать внимание, память, логическое и пространственное воображения. 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Развивать </a:t>
            </a:r>
            <a:r>
              <a:rPr lang="ru-RU" dirty="0"/>
              <a:t>художественный вкус, творческие способности и фантазии детей. 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Развивать у детей способность работать руками, приучать к точным движениям пальцев, совершенствовать мелкую моторику рук, развивать аккуратность в работе. 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Развивать </a:t>
            </a:r>
            <a:r>
              <a:rPr lang="ru-RU" dirty="0"/>
              <a:t>пространственное воображение.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100392" y="6093296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2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779096" cy="634082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Материалы и инструменты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b="1" dirty="0"/>
              <a:t>Бумага для квиллинга</a:t>
            </a:r>
            <a:r>
              <a:rPr lang="ru-RU" sz="1800" dirty="0"/>
              <a:t>: обычно для бумагокручения используют бумажные полоски шириной от 3 мм. При желании можно нарезать бумагу для работы самостоятельно, используя обычную двустороннюю </a:t>
            </a:r>
            <a:r>
              <a:rPr lang="ru-RU" sz="1800" dirty="0" smtClean="0"/>
              <a:t>бумагу.</a:t>
            </a:r>
          </a:p>
          <a:p>
            <a:r>
              <a:rPr lang="ru-RU" sz="1800" b="1" dirty="0"/>
              <a:t>Клей </a:t>
            </a:r>
            <a:r>
              <a:rPr lang="ru-RU" sz="1800" dirty="0"/>
              <a:t>– отлично клеит бумагу, не оставляя следов при высыхании, клей ПВА</a:t>
            </a:r>
            <a:r>
              <a:rPr lang="ru-RU" sz="1800" dirty="0" smtClean="0"/>
              <a:t>.</a:t>
            </a:r>
          </a:p>
          <a:p>
            <a:r>
              <a:rPr lang="ru-RU" sz="1800" b="1" dirty="0" smtClean="0"/>
              <a:t>Инструмент с расщепленным концом. </a:t>
            </a:r>
            <a:r>
              <a:rPr lang="ru-RU" sz="1800" dirty="0" smtClean="0"/>
              <a:t>Такой инструмент можно приобрести в магазине рукоделия либо сделать </a:t>
            </a:r>
            <a:r>
              <a:rPr lang="ru-RU" sz="1800" dirty="0"/>
              <a:t>самостоятельно: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-В </a:t>
            </a:r>
            <a:r>
              <a:rPr lang="ru-RU" sz="1800" dirty="0"/>
              <a:t>стержне от шариковой ручки можно сделать надрез </a:t>
            </a:r>
          </a:p>
          <a:p>
            <a:pPr marL="0" indent="0">
              <a:buNone/>
            </a:pPr>
            <a:r>
              <a:rPr lang="ru-RU" sz="1800" dirty="0" smtClean="0"/>
              <a:t>-Отломать </a:t>
            </a:r>
            <a:r>
              <a:rPr lang="ru-RU" sz="1800" dirty="0"/>
              <a:t>кончик ушка от обычной швейной иглы; получившуюся деталь закрепить в старом фломастере (для удобства работы)</a:t>
            </a:r>
          </a:p>
          <a:p>
            <a:pPr marL="0" indent="0">
              <a:buNone/>
            </a:pPr>
            <a:r>
              <a:rPr lang="ru-RU" sz="1800" dirty="0" smtClean="0"/>
              <a:t>-Расщепить </a:t>
            </a:r>
            <a:r>
              <a:rPr lang="ru-RU" sz="1800" dirty="0"/>
              <a:t>кончик ватной палочки или зубочистки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Ножницы </a:t>
            </a:r>
          </a:p>
          <a:p>
            <a:r>
              <a:rPr lang="ru-RU" sz="1800" dirty="0" smtClean="0"/>
              <a:t>Трафарет с круглыми отверстиями различного диаметра.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90" t="8078" r="4301" b="5324"/>
          <a:stretch/>
        </p:blipFill>
        <p:spPr>
          <a:xfrm>
            <a:off x="179512" y="4908198"/>
            <a:ext cx="2510038" cy="179288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2793" y="4908198"/>
            <a:ext cx="2689327" cy="17928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9" r="12262" b="190"/>
          <a:stretch/>
        </p:blipFill>
        <p:spPr bwMode="auto">
          <a:xfrm>
            <a:off x="5891300" y="4908198"/>
            <a:ext cx="3073188" cy="17928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8316416" y="4221088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6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1127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Содержание</vt:lpstr>
      <vt:lpstr>Презентация PowerPoint</vt:lpstr>
      <vt:lpstr>История возникновения</vt:lpstr>
      <vt:lpstr>Презентация PowerPoint</vt:lpstr>
      <vt:lpstr>Развитие мелкой моторики у дошкольников посредством техники «Квиллинг»</vt:lpstr>
      <vt:lpstr>Презентация PowerPoint</vt:lpstr>
      <vt:lpstr>Презентация PowerPoint</vt:lpstr>
      <vt:lpstr>Материалы и инструменты</vt:lpstr>
      <vt:lpstr>Техника изготовления</vt:lpstr>
      <vt:lpstr>Заключение</vt:lpstr>
      <vt:lpstr>Литература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21</cp:revision>
  <dcterms:created xsi:type="dcterms:W3CDTF">2014-02-22T15:54:55Z</dcterms:created>
  <dcterms:modified xsi:type="dcterms:W3CDTF">2014-03-08T11:23:58Z</dcterms:modified>
</cp:coreProperties>
</file>