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5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00034" y="214290"/>
            <a:ext cx="39290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ЧТО ГДЕ НАХОДИТСЯ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14282" y="714356"/>
            <a:ext cx="4857784" cy="3323987"/>
          </a:xfrm>
          <a:prstGeom prst="rect">
            <a:avLst/>
          </a:prstGeom>
          <a:solidFill>
            <a:srgbClr val="CCFFCC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Данная игра поможет малышам освоить пространственные понятия, научиться правильно употреблять предлоги, разовьет зрительное восприятие и произвольное внимание.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 вариант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Раздать большие карты поровну, затем поочередно показывать остальные карточки. Те дети, у кого на больших картах есть те же предметы, что на маленьких, берут карточки себе. Затем ребенок должен рассказать, как расположены предметы на картинке, используя в речи пространственные понятия и предлоги. Выиграет тот, кто быстрее  соберет свои карточки и правильно опишет расположение предметов.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 вариант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Показать детям по одной большой карте каждому, попросить запомнить, что на них нарисовано, затем убрать карты и показывать поочередно маленькие карточки. Дети должны вспомнить, какие картинки у них были и взять себе эти карточки. Затем каждый берет свою карту и сравнивает, правильно ли взял картинки. Выиграет тот, кто взял больше картинок правильно.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3 вариант.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Разложить перед ребенком несколько карточек, предложить запомнить. Затем малыш закроет глаза, а взрослый поменяет карточки местами или уберет 1-2 карточки. Спросить ребенка, чего не стало или что изменилось.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Выноска со стрелкой влево 13"/>
          <p:cNvSpPr/>
          <p:nvPr/>
        </p:nvSpPr>
        <p:spPr>
          <a:xfrm>
            <a:off x="5572132" y="357166"/>
            <a:ext cx="3071834" cy="35719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615"/>
            </a:avLst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72198" y="357166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ИГРЫ  ДЛЯ  ДЕТЕЙ</a:t>
            </a:r>
            <a:endParaRPr lang="ru-RU" dirty="0"/>
          </a:p>
        </p:txBody>
      </p:sp>
      <p:pic>
        <p:nvPicPr>
          <p:cNvPr id="9" name="Picture 7" descr="C:\Documents and Settings\User\Рабочий стол\игры для презентации\P310712_16.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27415">
            <a:off x="5861100" y="1180000"/>
            <a:ext cx="2570098" cy="1664149"/>
          </a:xfrm>
          <a:prstGeom prst="plaque">
            <a:avLst/>
          </a:prstGeom>
          <a:noFill/>
          <a:ln w="34925">
            <a:solidFill>
              <a:srgbClr val="C00000"/>
            </a:solidFill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22267">
            <a:off x="6185300" y="3269188"/>
            <a:ext cx="2492520" cy="1857388"/>
          </a:xfrm>
          <a:prstGeom prst="round2DiagRect">
            <a:avLst/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/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286256"/>
            <a:ext cx="2848333" cy="1928826"/>
          </a:xfrm>
          <a:prstGeom prst="flowChartAlternateProcess">
            <a:avLst/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/>
        </p:spPr>
      </p:pic>
      <p:pic>
        <p:nvPicPr>
          <p:cNvPr id="12" name="Picture 11" descr="C:\Documents and Settings\User\Рабочий стол\игры для презентации\P300712_16.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4572008"/>
            <a:ext cx="2860070" cy="2090666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User\Рабочий стол\игры для презентации\P300712_16.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571480"/>
            <a:ext cx="3110449" cy="2143140"/>
          </a:xfrm>
          <a:prstGeom prst="plaque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3" name="Picture 6" descr="C:\Documents and Settings\User\Рабочий стол\игры для презентации\P300712_16.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357562"/>
            <a:ext cx="3238307" cy="2085974"/>
          </a:xfrm>
          <a:prstGeom prst="round2Diag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4" name="Picture 7" descr="C:\Documents and Settings\User\Рабочий стол\игры для презентации\P300712_16.49_[0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4357694"/>
            <a:ext cx="3214710" cy="2293809"/>
          </a:xfrm>
          <a:prstGeom prst="flowChartAlternateProcess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57166"/>
            <a:ext cx="4929254" cy="3731791"/>
          </a:xfrm>
          <a:prstGeom prst="rect">
            <a:avLst/>
          </a:prstGeom>
          <a:solidFill>
            <a:srgbClr val="CCFFCC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0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 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Bookman Old Style" pitchFamily="18" charset="0"/>
              </a:rPr>
              <a:t>MA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Bookman Old Style" pitchFamily="18" charset="0"/>
              </a:rPr>
              <a:t>ТЕМАТИКА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marR="0" lvl="0" indent="46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Эта игра поможет малышам закрепить знания о числах и соответствующем им количестве предметов, потренироваться в счете и решении примеров.</a:t>
            </a:r>
          </a:p>
          <a:p>
            <a:pPr marL="0" marR="0" lvl="0" indent="46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5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Первый вариант</a:t>
            </a:r>
            <a:r>
              <a:rPr kumimoji="0" lang="ru-RU" sz="11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. </a:t>
            </a:r>
            <a:r>
              <a:rPr kumimoji="0" lang="ru-RU" sz="11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Предложить ребенку расставить по порядку все вагончики с цифрами (можно расставить в обратном порядке.)</a:t>
            </a:r>
            <a:endParaRPr kumimoji="0" lang="ru-RU" sz="11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5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Второй вариант</a:t>
            </a:r>
            <a:r>
              <a:rPr kumimoji="0" lang="ru-RU" sz="11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. </a:t>
            </a:r>
            <a:r>
              <a:rPr kumimoji="0" lang="ru-RU" sz="11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Выбрать все карточки с картинками и разложить их по порядку в зависимости от количества предметов.</a:t>
            </a:r>
            <a:endParaRPr kumimoji="0" lang="ru-RU" sz="11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5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Третий вариант</a:t>
            </a:r>
            <a:r>
              <a:rPr kumimoji="0" lang="ru-RU" sz="11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. </a:t>
            </a:r>
            <a:r>
              <a:rPr kumimoji="0" lang="ru-RU" sz="11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Выбрать все вагончики с примерами. Разделить их на две группы: </a:t>
            </a:r>
            <a:r>
              <a:rPr kumimoji="0" lang="ru-RU" sz="115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ш</a:t>
            </a:r>
            <a:r>
              <a:rPr kumimoji="0" lang="ru-RU" sz="11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 сложение и вычитание. Решить примеры и разложить по порядку в зависимости от ответов.</a:t>
            </a:r>
            <a:endParaRPr kumimoji="0" lang="ru-RU" sz="11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5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Четвертый вариант</a:t>
            </a:r>
            <a:r>
              <a:rPr kumimoji="0" lang="ru-RU" sz="11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. </a:t>
            </a:r>
            <a:r>
              <a:rPr kumimoji="0" lang="ru-RU" sz="11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Bookman Old Style" pitchFamily="18" charset="0"/>
              </a:rPr>
              <a:t>Раздать карточки с паровозиками детям поровну. Ведущий показывает карточки с примерами и картинками. Дети берут себе подходящие к их числу карточки. Выигрывает тот, кто правильно подберет все пять карточек.</a:t>
            </a:r>
            <a:endParaRPr kumimoji="0" lang="ru-RU" sz="11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324</Words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2012-08-01T17:15:03Z</dcterms:modified>
</cp:coreProperties>
</file>