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325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41EE54-A472-406B-AE03-D5FD2E5205E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F69C5B-B595-4276-9367-3F9AB0BB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2bb579f51b8371f683bd2ad5f8d47fc_poze_3D_flo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14348" y="571480"/>
            <a:ext cx="54536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/>
                <a:solidFill>
                  <a:srgbClr val="7030A0"/>
                </a:solidFill>
              </a:rPr>
              <a:t>Стекляндия</a:t>
            </a:r>
            <a:endParaRPr lang="ru-RU" sz="5400" b="1" dirty="0">
              <a:ln/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85788" y="0"/>
          <a:ext cx="9572695" cy="690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4539"/>
                <a:gridCol w="1914539"/>
                <a:gridCol w="1914539"/>
                <a:gridCol w="1914539"/>
                <a:gridCol w="1914539"/>
              </a:tblGrid>
              <a:tr h="114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Е            </a:t>
                      </a:r>
                      <a:endParaRPr lang="ru-RU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ru-RU" sz="3600" b="0" i="0" dirty="0" smtClean="0"/>
                        <a:t>   </a:t>
                      </a:r>
                    </a:p>
                    <a:p>
                      <a:r>
                        <a:rPr lang="ru-RU" sz="3600" b="0" i="0" baseline="0" dirty="0" smtClean="0"/>
                        <a:t>   </a:t>
                      </a:r>
                      <a:r>
                        <a:rPr lang="ru-RU" sz="3600" b="0" i="0" dirty="0" smtClean="0"/>
                        <a:t> С</a:t>
                      </a:r>
                      <a:endParaRPr lang="ru-RU" sz="3600" b="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К      </a:t>
                      </a:r>
                      <a:endParaRPr lang="ru-RU" sz="3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Т    </a:t>
                      </a:r>
                      <a:r>
                        <a:rPr lang="ru-RU" sz="3600" baseline="0" dirty="0" smtClean="0"/>
                        <a:t>             </a:t>
                      </a:r>
                      <a:endParaRPr lang="ru-RU" sz="36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3600" dirty="0" smtClean="0"/>
                        <a:t>Л </a:t>
                      </a:r>
                      <a:endParaRPr lang="ru-RU" sz="3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О</a:t>
                      </a:r>
                      <a:endParaRPr lang="ru-RU" sz="3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643578"/>
            <a:ext cx="3186106" cy="5286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5075" y="5572140"/>
            <a:ext cx="1714512" cy="35719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2" name="Содержимое 11" descr="34808441_Zolushkina_Tufelk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2786082" cy="2428892"/>
          </a:xfrm>
        </p:spPr>
      </p:pic>
      <p:pic>
        <p:nvPicPr>
          <p:cNvPr id="13" name="Содержимое 12" descr="9144474_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29124" y="142852"/>
            <a:ext cx="4327527" cy="2500330"/>
          </a:xfrm>
        </p:spPr>
      </p:pic>
      <p:sp>
        <p:nvSpPr>
          <p:cNvPr id="7" name="Прямоугольник 6"/>
          <p:cNvSpPr/>
          <p:nvPr/>
        </p:nvSpPr>
        <p:spPr>
          <a:xfrm>
            <a:off x="357158" y="2967335"/>
            <a:ext cx="85725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Сказки где стеклянные изделия.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4" name="Рисунок 13" descr="11ee810b94f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929066"/>
            <a:ext cx="3429000" cy="2743200"/>
          </a:xfrm>
          <a:prstGeom prst="rect">
            <a:avLst/>
          </a:prstGeom>
        </p:spPr>
      </p:pic>
      <p:pic>
        <p:nvPicPr>
          <p:cNvPr id="17" name="Рисунок 16" descr="images_4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4143380"/>
            <a:ext cx="3143272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20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Стекляндия</dc:title>
  <dc:creator>Николай</dc:creator>
  <cp:lastModifiedBy>Николай</cp:lastModifiedBy>
  <cp:revision>8</cp:revision>
  <dcterms:created xsi:type="dcterms:W3CDTF">2012-03-23T11:30:55Z</dcterms:created>
  <dcterms:modified xsi:type="dcterms:W3CDTF">2012-03-23T15:22:23Z</dcterms:modified>
</cp:coreProperties>
</file>