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F0CE75-FFE2-4233-9807-85D57111CB78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53B403-D0D1-4707-BCAF-5D879E0EC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Цветы в технике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квиллинг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Мастер-класс</a:t>
            </a:r>
          </a:p>
          <a:p>
            <a:r>
              <a:rPr lang="ru-RU" dirty="0" smtClean="0"/>
              <a:t>Воспитателя МБДОУ детский сад №7 «</a:t>
            </a:r>
            <a:r>
              <a:rPr lang="ru-RU" dirty="0" err="1" smtClean="0"/>
              <a:t>Аленушка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Орловой Светланы Петровны</a:t>
            </a:r>
            <a:endParaRPr lang="ru-RU" dirty="0"/>
          </a:p>
        </p:txBody>
      </p:sp>
      <p:pic>
        <p:nvPicPr>
          <p:cNvPr id="4" name="Рисунок 3" descr="SAM_35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357166"/>
            <a:ext cx="228601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2828916" cy="5721563"/>
          </a:xfrm>
        </p:spPr>
        <p:txBody>
          <a:bodyPr/>
          <a:lstStyle/>
          <a:p>
            <a:r>
              <a:rPr lang="ru-RU" dirty="0" smtClean="0"/>
              <a:t>Существует 20 базовых элементов, но принцип остается тем же: </a:t>
            </a:r>
            <a:r>
              <a:rPr lang="ru-RU" b="1" i="1" dirty="0" smtClean="0"/>
              <a:t>сворачиваем и защипываем.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82278674_large_479261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86116" y="642918"/>
            <a:ext cx="5564025" cy="517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Аккуратно склейте нужные детали друг с другом. При этом нанося зубочисткой клей на самый кончик. </a:t>
            </a:r>
            <a:endParaRPr lang="ru-RU" dirty="0"/>
          </a:p>
        </p:txBody>
      </p:sp>
      <p:pic>
        <p:nvPicPr>
          <p:cNvPr id="6" name="Рисунок 5" descr="SAM_35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28860" y="1785926"/>
            <a:ext cx="5429288" cy="4143404"/>
          </a:xfrm>
          <a:prstGeom prst="rect">
            <a:avLst/>
          </a:prstGeom>
        </p:spPr>
      </p:pic>
      <p:pic>
        <p:nvPicPr>
          <p:cNvPr id="7" name="Рисунок 6" descr="цв1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143380"/>
            <a:ext cx="2961123" cy="254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Для нашей работы я сделала объемную рамку из бумаги.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35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1142984"/>
            <a:ext cx="5429256" cy="4071942"/>
          </a:xfrm>
          <a:prstGeom prst="rect">
            <a:avLst/>
          </a:prstGeom>
        </p:spPr>
      </p:pic>
      <p:pic>
        <p:nvPicPr>
          <p:cNvPr id="5" name="Рисунок 4" descr="SAM_35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3714752"/>
            <a:ext cx="450059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3900486" cy="57215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все элементы готовы, продумайте их положение, чтобы получилась красивая композиция, и далее приклейте клеем.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Творческих Вам успехов!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SAM_35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428604"/>
            <a:ext cx="424205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.мастер-клас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11960" y="0"/>
            <a:ext cx="4696588" cy="66416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3754760" cy="2016224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Мастер – класс был отправлен на конкурс «Пример для подражания»</a:t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r>
              <a:rPr lang="ru-RU" dirty="0" err="1" smtClean="0"/>
              <a:t>Квиллинг</a:t>
            </a:r>
            <a:r>
              <a:rPr lang="ru-RU" dirty="0" smtClean="0"/>
              <a:t> представляет собой искусство, которое основывается на скручивании бумаги. С помощью этой удивительной техники можно получить различные шедевры, напоминающие «тонкую кружевную паутинку». Примечательно то, что даже у новичков с первого раза получаются замечательные работы. </a:t>
            </a:r>
          </a:p>
          <a:p>
            <a:r>
              <a:rPr lang="ru-RU" dirty="0" smtClean="0"/>
              <a:t>Вы готовы, тогда начнем!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43636" y="3929066"/>
            <a:ext cx="25209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5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357166"/>
            <a:ext cx="4211082" cy="6000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44402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Цветы, представленные на фотографии, я сделала из цветной ксероксной бумаги.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Для работы нам понадобится :</a:t>
            </a:r>
          </a:p>
          <a:p>
            <a:r>
              <a:rPr lang="ru-RU" dirty="0" smtClean="0"/>
              <a:t>- цветная двухсторонняя бумага для принтера,</a:t>
            </a:r>
          </a:p>
          <a:p>
            <a:r>
              <a:rPr lang="ru-RU" dirty="0" smtClean="0"/>
              <a:t>- клей ПВА,</a:t>
            </a:r>
          </a:p>
          <a:p>
            <a:r>
              <a:rPr lang="ru-RU" dirty="0" smtClean="0"/>
              <a:t>- две зубочистки,</a:t>
            </a:r>
          </a:p>
          <a:p>
            <a:r>
              <a:rPr lang="ru-RU" dirty="0" smtClean="0"/>
              <a:t>- линейка,</a:t>
            </a:r>
          </a:p>
          <a:p>
            <a:r>
              <a:rPr lang="ru-RU" dirty="0" smtClean="0"/>
              <a:t>- карандаш,</a:t>
            </a:r>
          </a:p>
          <a:p>
            <a:r>
              <a:rPr lang="ru-RU" dirty="0" smtClean="0"/>
              <a:t>- ножницы.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35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2571744"/>
            <a:ext cx="5500694" cy="412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Из бумаги нарезаем полосы по длинной стороне формата А4 толщиной 5 мм.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35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7290" y="1285860"/>
            <a:ext cx="6381763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1000108"/>
            <a:ext cx="6143668" cy="5007183"/>
          </a:xfrm>
        </p:spPr>
        <p:txBody>
          <a:bodyPr>
            <a:normAutofit/>
          </a:bodyPr>
          <a:lstStyle/>
          <a:p>
            <a:r>
              <a:rPr lang="ru-RU" dirty="0" smtClean="0"/>
              <a:t>Начинаем накручивать полоску бумаги на зубочистку.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Рисунок 3" descr="накрутит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2143116"/>
            <a:ext cx="4068157" cy="3292571"/>
          </a:xfrm>
          <a:prstGeom prst="rect">
            <a:avLst/>
          </a:prstGeom>
        </p:spPr>
      </p:pic>
      <p:pic>
        <p:nvPicPr>
          <p:cNvPr id="5" name="Рисунок 4" descr="цв1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H="1">
            <a:off x="7358050" y="3714752"/>
            <a:ext cx="17859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Когда бумага вся свернута, расслабьте пальцы и позвольте бумажной спирали немного распуститься.</a:t>
            </a:r>
          </a:p>
          <a:p>
            <a:r>
              <a:rPr lang="ru-RU" dirty="0" smtClean="0"/>
              <a:t>Конец полоски приклеить клеем ПВА.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35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2214554"/>
            <a:ext cx="5905509" cy="4429132"/>
          </a:xfrm>
          <a:prstGeom prst="rect">
            <a:avLst/>
          </a:prstGeom>
        </p:spPr>
      </p:pic>
      <p:pic>
        <p:nvPicPr>
          <p:cNvPr id="5" name="Рисунок 4" descr="цв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2908" y="3786190"/>
            <a:ext cx="16668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r>
              <a:rPr lang="ru-RU" dirty="0" smtClean="0"/>
              <a:t>У нас получились стандартные заготовки для </a:t>
            </a:r>
            <a:r>
              <a:rPr lang="ru-RU" dirty="0" err="1" smtClean="0"/>
              <a:t>квилленга</a:t>
            </a:r>
            <a:r>
              <a:rPr lang="ru-RU" dirty="0" smtClean="0"/>
              <a:t> – спиральки или ролы.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AM_356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1571612"/>
            <a:ext cx="6143635" cy="4714908"/>
          </a:xfrm>
          <a:prstGeom prst="rect">
            <a:avLst/>
          </a:prstGeom>
        </p:spPr>
      </p:pic>
      <p:pic>
        <p:nvPicPr>
          <p:cNvPr id="5" name="Рисунок 4" descr="цв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2754702"/>
            <a:ext cx="2363499" cy="410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214446"/>
          </a:xfrm>
        </p:spPr>
        <p:txBody>
          <a:bodyPr/>
          <a:lstStyle/>
          <a:p>
            <a:r>
              <a:rPr lang="ru-RU" dirty="0" smtClean="0"/>
              <a:t>Круглым ролам можно придать любую, нужную вам форму: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пл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64447" y="1357298"/>
            <a:ext cx="4536303" cy="3024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4786322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получить «каплю», нужно центр рола оттянуть, при этом зажав одну из сторон. </a:t>
            </a:r>
            <a:endParaRPr lang="ru-RU" sz="2400" dirty="0"/>
          </a:p>
        </p:txBody>
      </p:sp>
      <p:pic>
        <p:nvPicPr>
          <p:cNvPr id="6" name="Рисунок 5" descr="цв1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2264" y="1000108"/>
            <a:ext cx="21336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263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Цветы в технике квиллинг</vt:lpstr>
      <vt:lpstr>Слайд 2</vt:lpstr>
      <vt:lpstr>Цветы, представленные на фотографии, я сделала из цветной ксероксной бумаги. </vt:lpstr>
      <vt:lpstr>Слайд 4</vt:lpstr>
      <vt:lpstr>Слайд 5</vt:lpstr>
      <vt:lpstr> 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  <vt:lpstr>Мастер – класс был отправлен на конкурс «Пример для подражания»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в технике квиллинг</dc:title>
  <dc:creator>hobbit</dc:creator>
  <cp:lastModifiedBy>Admin</cp:lastModifiedBy>
  <cp:revision>17</cp:revision>
  <dcterms:created xsi:type="dcterms:W3CDTF">2013-11-09T17:27:54Z</dcterms:created>
  <dcterms:modified xsi:type="dcterms:W3CDTF">2014-03-25T14:57:52Z</dcterms:modified>
</cp:coreProperties>
</file>