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87" r:id="rId2"/>
    <p:sldId id="277" r:id="rId3"/>
    <p:sldId id="278" r:id="rId4"/>
    <p:sldId id="279" r:id="rId5"/>
    <p:sldId id="280" r:id="rId6"/>
    <p:sldId id="281" r:id="rId7"/>
    <p:sldId id="282" r:id="rId8"/>
    <p:sldId id="283" r:id="rId9"/>
    <p:sldId id="284" r:id="rId10"/>
    <p:sldId id="288" r:id="rId11"/>
    <p:sldId id="291" r:id="rId12"/>
    <p:sldId id="293" r:id="rId13"/>
    <p:sldId id="292" r:id="rId14"/>
    <p:sldId id="285" r:id="rId15"/>
    <p:sldId id="289" r:id="rId16"/>
    <p:sldId id="290" r:id="rId17"/>
    <p:sldId id="28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FF"/>
    <a:srgbClr val="66FF33"/>
    <a:srgbClr val="00FF00"/>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80"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48" y="66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F6F33-E4B8-41FF-ACFB-B75E405CB66D}" type="datetimeFigureOut">
              <a:rPr lang="ru-RU" smtClean="0"/>
              <a:pPr/>
              <a:t>02.04.2013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4C8EC-2B55-40E9-97CE-046619E75AA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A4C8EC-2B55-40E9-97CE-046619E75AAC}"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Вязаные игрушки</a:t>
            </a:r>
          </a:p>
          <a:p>
            <a:r>
              <a:rPr lang="ru-RU" sz="1200" b="0" i="0" kern="1200" dirty="0" smtClean="0">
                <a:solidFill>
                  <a:schemeClr val="tx1"/>
                </a:solidFill>
                <a:latin typeface="+mn-lt"/>
                <a:ea typeface="+mn-ea"/>
                <a:cs typeface="+mn-cs"/>
              </a:rPr>
              <a:t>Просто находка! Я  знаю, что многие мамы вяжут игрушки сами. Рельеф вязаного полотна во время прикосновений малыша осуществляет легкий массаж его пальчиков, что способствует </a:t>
            </a:r>
            <a:r>
              <a:rPr lang="ru-RU" sz="1200" b="1" i="1" kern="1200" dirty="0" smtClean="0">
                <a:solidFill>
                  <a:schemeClr val="tx1"/>
                </a:solidFill>
                <a:latin typeface="+mn-lt"/>
                <a:ea typeface="+mn-ea"/>
                <a:cs typeface="+mn-cs"/>
              </a:rPr>
              <a:t>развитию мелкой моторики</a:t>
            </a:r>
            <a:r>
              <a:rPr lang="ru-RU" sz="1200" b="0" i="0" kern="1200" dirty="0" smtClean="0">
                <a:solidFill>
                  <a:schemeClr val="tx1"/>
                </a:solidFill>
                <a:latin typeface="+mn-lt"/>
                <a:ea typeface="+mn-ea"/>
                <a:cs typeface="+mn-cs"/>
              </a:rPr>
              <a:t> и тактильной чувствительности.  А если в вязке использовать несколько видов ниток, то игрушка будет вдвойне полезней, так как ребенок, получая разнообразные тактильные ощущения от разных ниток, получает важную тактильную информацию об окружающих его предметах (например, хлопок мягкий на ощупь и излучает тепло, шерсть шероховатая, вискоза гладкая и прохладная и </a:t>
            </a:r>
            <a:r>
              <a:rPr lang="ru-RU" sz="1200" b="0" i="0" kern="1200" dirty="0" err="1" smtClean="0">
                <a:solidFill>
                  <a:schemeClr val="tx1"/>
                </a:solidFill>
                <a:latin typeface="+mn-lt"/>
                <a:ea typeface="+mn-ea"/>
                <a:cs typeface="+mn-cs"/>
              </a:rPr>
              <a:t>пр</a:t>
            </a:r>
            <a:r>
              <a:rPr lang="ru-RU" sz="1200" b="0" i="0" kern="1200" dirty="0" smtClean="0">
                <a:solidFill>
                  <a:schemeClr val="tx1"/>
                </a:solidFill>
                <a:latin typeface="+mn-lt"/>
                <a:ea typeface="+mn-ea"/>
                <a:cs typeface="+mn-cs"/>
              </a:rPr>
              <a:t>).</a:t>
            </a:r>
          </a:p>
          <a:p>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AA4C8EC-2B55-40E9-97CE-046619E75AAC}"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420F449-AA18-47BA-9542-067E5447C53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414EE39-FE22-403D-B6EB-16006964D17C}" type="datetimeFigureOut">
              <a:rPr lang="ru-RU" smtClean="0"/>
              <a:pPr/>
              <a:t>02.04.2013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0420F449-AA18-47BA-9542-067E5447C539}"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14EE39-FE22-403D-B6EB-16006964D17C}" type="datetimeFigureOut">
              <a:rPr lang="ru-RU" smtClean="0"/>
              <a:pPr/>
              <a:t>02.04.2013</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0F449-AA18-47BA-9542-067E5447C539}"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Как мы Снегарктиду делали</a:t>
            </a:r>
            <a:endParaRPr lang="ru-RU" dirty="0"/>
          </a:p>
        </p:txBody>
      </p:sp>
      <p:pic>
        <p:nvPicPr>
          <p:cNvPr id="4" name="Содержимое 3" descr="Фото1954.jpg"/>
          <p:cNvPicPr>
            <a:picLocks noGrp="1" noChangeAspect="1"/>
          </p:cNvPicPr>
          <p:nvPr>
            <p:ph idx="1"/>
          </p:nvPr>
        </p:nvPicPr>
        <p:blipFill>
          <a:blip r:embed="rId2" cstate="screen"/>
          <a:stretch>
            <a:fillRect/>
          </a:stretch>
        </p:blipFill>
        <p:spPr>
          <a:xfrm>
            <a:off x="1645708" y="1935163"/>
            <a:ext cx="5852583" cy="4389437"/>
          </a:xfr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6" name="Текст 5"/>
          <p:cNvSpPr>
            <a:spLocks noGrp="1"/>
          </p:cNvSpPr>
          <p:nvPr>
            <p:ph type="body" sz="half" idx="2"/>
          </p:nvPr>
        </p:nvSpPr>
        <p:spPr/>
        <p:txBody>
          <a:bodyPr/>
          <a:lstStyle/>
          <a:p>
            <a:endParaRPr lang="ru-RU" dirty="0"/>
          </a:p>
        </p:txBody>
      </p:sp>
      <p:pic>
        <p:nvPicPr>
          <p:cNvPr id="7" name="Рисунок 6" descr="Фото1976.jpg"/>
          <p:cNvPicPr>
            <a:picLocks noGrp="1" noChangeAspect="1"/>
          </p:cNvPicPr>
          <p:nvPr>
            <p:ph type="pic" idx="1"/>
          </p:nvPr>
        </p:nvPicPr>
        <p:blipFill>
          <a:blip r:embed="rId2" cstate="screen"/>
          <a:stretch>
            <a:fillRect/>
          </a:stretch>
        </p:blipFill>
        <p:spPr>
          <a:xfrm rot="420000">
            <a:off x="3485793" y="1433832"/>
            <a:ext cx="4617720" cy="3463290"/>
          </a:xfrm>
        </p:spPr>
      </p:pic>
      <p:pic>
        <p:nvPicPr>
          <p:cNvPr id="8" name="Рисунок 7" descr="Фото1976.jpg"/>
          <p:cNvPicPr>
            <a:picLocks noChangeAspect="1"/>
          </p:cNvPicPr>
          <p:nvPr/>
        </p:nvPicPr>
        <p:blipFill>
          <a:blip r:embed="rId3" cstate="screen"/>
          <a:stretch>
            <a:fillRect/>
          </a:stretch>
        </p:blipFill>
        <p:spPr>
          <a:xfrm>
            <a:off x="467544" y="836712"/>
            <a:ext cx="2448272" cy="2088232"/>
          </a:xfrm>
          <a:prstGeom prst="rect">
            <a:avLst/>
          </a:prstGeom>
        </p:spPr>
      </p:pic>
      <p:pic>
        <p:nvPicPr>
          <p:cNvPr id="9" name="Рисунок 8" descr="Фото1977.jpg"/>
          <p:cNvPicPr>
            <a:picLocks noChangeAspect="1"/>
          </p:cNvPicPr>
          <p:nvPr/>
        </p:nvPicPr>
        <p:blipFill>
          <a:blip r:embed="rId4" cstate="screen"/>
          <a:stretch>
            <a:fillRect/>
          </a:stretch>
        </p:blipFill>
        <p:spPr>
          <a:xfrm>
            <a:off x="395536" y="3140968"/>
            <a:ext cx="2520280" cy="19826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8" name="Содержимое 7" descr="Фото2013.jpg"/>
          <p:cNvPicPr>
            <a:picLocks noGrp="1" noChangeAspect="1"/>
          </p:cNvPicPr>
          <p:nvPr>
            <p:ph sz="half" idx="1"/>
          </p:nvPr>
        </p:nvPicPr>
        <p:blipFill>
          <a:blip r:embed="rId3" cstate="print"/>
          <a:stretch>
            <a:fillRect/>
          </a:stretch>
        </p:blipFill>
        <p:spPr>
          <a:xfrm>
            <a:off x="457200" y="2623344"/>
            <a:ext cx="4038600" cy="3028950"/>
          </a:xfrm>
        </p:spPr>
      </p:pic>
      <p:pic>
        <p:nvPicPr>
          <p:cNvPr id="9" name="Содержимое 8" descr="Фото2012.jpg"/>
          <p:cNvPicPr>
            <a:picLocks noGrp="1" noChangeAspect="1"/>
          </p:cNvPicPr>
          <p:nvPr>
            <p:ph sz="half" idx="2"/>
          </p:nvPr>
        </p:nvPicPr>
        <p:blipFill>
          <a:blip r:embed="rId4" cstate="print"/>
          <a:stretch>
            <a:fillRect/>
          </a:stretch>
        </p:blipFill>
        <p:spPr>
          <a:xfrm>
            <a:off x="4648200" y="2623344"/>
            <a:ext cx="4038600" cy="30289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196752"/>
            <a:ext cx="7416824" cy="3139321"/>
          </a:xfrm>
          <a:prstGeom prst="rect">
            <a:avLst/>
          </a:prstGeom>
        </p:spPr>
        <p:txBody>
          <a:bodyPr wrap="square">
            <a:spAutoFit/>
          </a:bodyPr>
          <a:lstStyle/>
          <a:p>
            <a:r>
              <a:rPr lang="ru-RU" b="1" dirty="0" smtClean="0"/>
              <a:t>Вязаные игрушки</a:t>
            </a:r>
          </a:p>
          <a:p>
            <a:r>
              <a:rPr lang="ru-RU" dirty="0" smtClean="0"/>
              <a:t>Просто находка! Я  знаю, что многие мамы вяжут игрушки сами. Рельеф вязаного полотна во время прикосновений малыша осуществляет легкий массаж его пальчиков, что способствует </a:t>
            </a:r>
            <a:r>
              <a:rPr lang="ru-RU" b="1" i="1" dirty="0" smtClean="0"/>
              <a:t>развитию мелкой моторики</a:t>
            </a:r>
            <a:r>
              <a:rPr lang="ru-RU" dirty="0" smtClean="0"/>
              <a:t> и тактильной чувствительности.  А если в вязке использовать несколько видов ниток, то игрушка будет вдвойне полезней, так как ребенок, получая разнообразные тактильные ощущения от разных ниток, получает важную тактильную информацию об окружающих его предметах (например, хлопок мягкий на ощупь и излучает тепло, шерсть шероховатая, вискоза гладкая и прохладная и </a:t>
            </a:r>
            <a:r>
              <a:rPr lang="ru-RU" dirty="0" err="1" smtClean="0"/>
              <a:t>пр</a:t>
            </a:r>
            <a:r>
              <a:rPr lang="ru-RU" dirty="0" smtClean="0"/>
              <a:t>).</a:t>
            </a:r>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то2037.jpg"/>
          <p:cNvPicPr>
            <a:picLocks noChangeAspect="1"/>
          </p:cNvPicPr>
          <p:nvPr/>
        </p:nvPicPr>
        <p:blipFill>
          <a:blip r:embed="rId2" cstate="print"/>
          <a:stretch>
            <a:fillRect/>
          </a:stretch>
        </p:blipFill>
        <p:spPr>
          <a:xfrm rot="5400000">
            <a:off x="2032957" y="1503547"/>
            <a:ext cx="5910741" cy="44330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Снегарктида сделана</a:t>
            </a:r>
            <a:endParaRPr lang="ru-RU" dirty="0"/>
          </a:p>
        </p:txBody>
      </p:sp>
      <p:pic>
        <p:nvPicPr>
          <p:cNvPr id="6" name="Содержимое 5" descr="Фото1946.jpg"/>
          <p:cNvPicPr>
            <a:picLocks noGrp="1" noChangeAspect="1"/>
          </p:cNvPicPr>
          <p:nvPr>
            <p:ph idx="1"/>
          </p:nvPr>
        </p:nvPicPr>
        <p:blipFill>
          <a:blip r:embed="rId2" cstate="screen"/>
          <a:stretch>
            <a:fillRect/>
          </a:stretch>
        </p:blipFill>
        <p:spPr>
          <a:xfrm>
            <a:off x="1645708" y="1935163"/>
            <a:ext cx="5852582" cy="4389437"/>
          </a:xfrm>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4" name="Содержимое 3" descr="Фото1992.jpg"/>
          <p:cNvPicPr>
            <a:picLocks noGrp="1" noChangeAspect="1"/>
          </p:cNvPicPr>
          <p:nvPr>
            <p:ph sz="half" idx="1"/>
          </p:nvPr>
        </p:nvPicPr>
        <p:blipFill>
          <a:blip r:embed="rId2" cstate="screen"/>
          <a:stretch>
            <a:fillRect/>
          </a:stretch>
        </p:blipFill>
        <p:spPr>
          <a:xfrm>
            <a:off x="457200" y="2623344"/>
            <a:ext cx="4038600" cy="3028950"/>
          </a:xfrm>
        </p:spPr>
      </p:pic>
      <p:pic>
        <p:nvPicPr>
          <p:cNvPr id="7" name="Содержимое 6" descr="Фото1989.jpg"/>
          <p:cNvPicPr>
            <a:picLocks noGrp="1" noChangeAspect="1"/>
          </p:cNvPicPr>
          <p:nvPr>
            <p:ph sz="half" idx="2"/>
          </p:nvPr>
        </p:nvPicPr>
        <p:blipFill>
          <a:blip r:embed="rId3" cstate="screen"/>
          <a:stretch>
            <a:fillRect/>
          </a:stretch>
        </p:blipFill>
        <p:spPr>
          <a:xfrm>
            <a:off x="4648200" y="2623344"/>
            <a:ext cx="4038600" cy="3028950"/>
          </a:xfr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Содержимое 6" descr="Фото1991.jpg"/>
          <p:cNvPicPr>
            <a:picLocks noGrp="1" noChangeAspect="1"/>
          </p:cNvPicPr>
          <p:nvPr>
            <p:ph sz="half" idx="1"/>
          </p:nvPr>
        </p:nvPicPr>
        <p:blipFill>
          <a:blip r:embed="rId2" cstate="screen"/>
          <a:stretch>
            <a:fillRect/>
          </a:stretch>
        </p:blipFill>
        <p:spPr>
          <a:xfrm>
            <a:off x="457200" y="2623344"/>
            <a:ext cx="4038600" cy="3028950"/>
          </a:xfrm>
        </p:spPr>
      </p:pic>
      <p:pic>
        <p:nvPicPr>
          <p:cNvPr id="8" name="Содержимое 7" descr="Фото1990.jpg"/>
          <p:cNvPicPr>
            <a:picLocks noGrp="1" noChangeAspect="1"/>
          </p:cNvPicPr>
          <p:nvPr>
            <p:ph sz="half" idx="2"/>
          </p:nvPr>
        </p:nvPicPr>
        <p:blipFill>
          <a:blip r:embed="rId3" cstate="screen"/>
          <a:stretch>
            <a:fillRect/>
          </a:stretch>
        </p:blipFill>
        <p:spPr>
          <a:xfrm>
            <a:off x="4648200" y="2623344"/>
            <a:ext cx="4038600" cy="3028950"/>
          </a:xfrm>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Спасибо за внимание!</a:t>
            </a:r>
            <a:endParaRPr lang="ru-RU" dirty="0"/>
          </a:p>
        </p:txBody>
      </p:sp>
      <p:sp>
        <p:nvSpPr>
          <p:cNvPr id="5" name="Подзаголовок 4"/>
          <p:cNvSpPr>
            <a:spLocks noGrp="1"/>
          </p:cNvSpPr>
          <p:nvPr>
            <p:ph type="subTitle" idx="1"/>
          </p:nvPr>
        </p:nvSpPr>
        <p:spPr/>
        <p:txBody>
          <a:bodyPr/>
          <a:lstStyle/>
          <a:p>
            <a:pPr algn="ctr"/>
            <a:r>
              <a:rPr lang="ru-RU" dirty="0" smtClean="0"/>
              <a:t>Теперь нас ждёт Жарафрика!!!!!!!!!</a:t>
            </a:r>
            <a:endParaRPr lang="ru-RU" dirty="0"/>
          </a:p>
        </p:txBody>
      </p:sp>
      <p:pic>
        <p:nvPicPr>
          <p:cNvPr id="6" name="Рисунок 5" descr="прыг с мочалк.gif"/>
          <p:cNvPicPr>
            <a:picLocks noChangeAspect="1"/>
          </p:cNvPicPr>
          <p:nvPr/>
        </p:nvPicPr>
        <p:blipFill>
          <a:blip r:embed="rId2" cstate="screen"/>
          <a:stretch>
            <a:fillRect/>
          </a:stretch>
        </p:blipFill>
        <p:spPr>
          <a:xfrm>
            <a:off x="827584" y="4077072"/>
            <a:ext cx="1944216" cy="1152128"/>
          </a:xfrm>
          <a:prstGeom prst="rect">
            <a:avLst/>
          </a:prstGeom>
        </p:spPr>
      </p:pic>
      <p:pic>
        <p:nvPicPr>
          <p:cNvPr id="8" name="Рисунок 7" descr="x_77.gif"/>
          <p:cNvPicPr>
            <a:picLocks noChangeAspect="1"/>
          </p:cNvPicPr>
          <p:nvPr/>
        </p:nvPicPr>
        <p:blipFill>
          <a:blip r:embed="rId3" cstate="screen"/>
          <a:stretch>
            <a:fillRect/>
          </a:stretch>
        </p:blipFill>
        <p:spPr>
          <a:xfrm>
            <a:off x="5796136" y="3356992"/>
            <a:ext cx="1726481" cy="1800200"/>
          </a:xfrm>
          <a:prstGeom prst="rect">
            <a:avLst/>
          </a:prstGeo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600" dirty="0" smtClean="0"/>
              <a:t>Взяли шерстяные нитки, спицы, вату, пуговицы и наше желание творить чудо! </a:t>
            </a:r>
            <a:endParaRPr lang="ru-RU" sz="3600" dirty="0"/>
          </a:p>
        </p:txBody>
      </p:sp>
      <p:pic>
        <p:nvPicPr>
          <p:cNvPr id="5" name="Содержимое 4" descr="Фото1895.jpg"/>
          <p:cNvPicPr>
            <a:picLocks noGrp="1" noChangeAspect="1"/>
          </p:cNvPicPr>
          <p:nvPr>
            <p:ph idx="1"/>
          </p:nvPr>
        </p:nvPicPr>
        <p:blipFill>
          <a:blip r:embed="rId2" cstate="screen"/>
          <a:stretch>
            <a:fillRect/>
          </a:stretch>
        </p:blipFill>
        <p:spPr>
          <a:xfrm>
            <a:off x="1645708" y="1935163"/>
            <a:ext cx="5852583" cy="4389437"/>
          </a:xfrm>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И приступили к работе</a:t>
            </a:r>
            <a:endParaRPr lang="ru-RU" dirty="0"/>
          </a:p>
        </p:txBody>
      </p:sp>
      <p:pic>
        <p:nvPicPr>
          <p:cNvPr id="7" name="Содержимое 6" descr="Безымянный.jpg"/>
          <p:cNvPicPr>
            <a:picLocks noGrp="1" noChangeAspect="1"/>
          </p:cNvPicPr>
          <p:nvPr>
            <p:ph sz="half" idx="1"/>
          </p:nvPr>
        </p:nvPicPr>
        <p:blipFill>
          <a:blip r:embed="rId2" cstate="screen"/>
          <a:stretch>
            <a:fillRect/>
          </a:stretch>
        </p:blipFill>
        <p:spPr>
          <a:xfrm>
            <a:off x="457200" y="2623344"/>
            <a:ext cx="3970784" cy="3028950"/>
          </a:xfrm>
        </p:spPr>
      </p:pic>
      <p:pic>
        <p:nvPicPr>
          <p:cNvPr id="8" name="Содержимое 7" descr="Фото1951.jpg"/>
          <p:cNvPicPr>
            <a:picLocks noGrp="1" noChangeAspect="1"/>
          </p:cNvPicPr>
          <p:nvPr>
            <p:ph sz="half" idx="2"/>
          </p:nvPr>
        </p:nvPicPr>
        <p:blipFill>
          <a:blip r:embed="rId3" cstate="screen"/>
          <a:stretch>
            <a:fillRect/>
          </a:stretch>
        </p:blipFill>
        <p:spPr>
          <a:xfrm>
            <a:off x="4648200" y="2623344"/>
            <a:ext cx="4038600" cy="3028950"/>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endParaRPr lang="ru-RU"/>
          </a:p>
        </p:txBody>
      </p:sp>
      <p:sp>
        <p:nvSpPr>
          <p:cNvPr id="14" name="Текст 13"/>
          <p:cNvSpPr>
            <a:spLocks noGrp="1"/>
          </p:cNvSpPr>
          <p:nvPr>
            <p:ph type="body" sz="half" idx="2"/>
          </p:nvPr>
        </p:nvSpPr>
        <p:spPr/>
        <p:txBody>
          <a:bodyPr/>
          <a:lstStyle/>
          <a:p>
            <a:endParaRPr lang="ru-RU"/>
          </a:p>
        </p:txBody>
      </p:sp>
      <p:pic>
        <p:nvPicPr>
          <p:cNvPr id="8" name="Рисунок 7" descr="Фото1897.jpg"/>
          <p:cNvPicPr>
            <a:picLocks noGrp="1" noChangeAspect="1"/>
          </p:cNvPicPr>
          <p:nvPr>
            <p:ph type="pic" idx="1"/>
          </p:nvPr>
        </p:nvPicPr>
        <p:blipFill>
          <a:blip r:embed="rId2" cstate="screen"/>
          <a:srcRect/>
          <a:stretch>
            <a:fillRect/>
          </a:stretch>
        </p:blipFill>
        <p:spPr>
          <a:xfrm rot="7046550">
            <a:off x="3485793" y="1199517"/>
            <a:ext cx="4617720" cy="3931920"/>
          </a:xfrm>
        </p:spPr>
      </p:pic>
      <p:pic>
        <p:nvPicPr>
          <p:cNvPr id="10" name="Рисунок 9" descr="Фото1898.jpg"/>
          <p:cNvPicPr>
            <a:picLocks noChangeAspect="1"/>
          </p:cNvPicPr>
          <p:nvPr/>
        </p:nvPicPr>
        <p:blipFill>
          <a:blip r:embed="rId3" cstate="screen"/>
          <a:stretch>
            <a:fillRect/>
          </a:stretch>
        </p:blipFill>
        <p:spPr>
          <a:xfrm>
            <a:off x="611560" y="692696"/>
            <a:ext cx="2232248" cy="2376264"/>
          </a:xfrm>
          <a:prstGeom prst="rect">
            <a:avLst/>
          </a:prstGeom>
        </p:spPr>
      </p:pic>
      <p:pic>
        <p:nvPicPr>
          <p:cNvPr id="11" name="Рисунок 10" descr="Фото1923.jpg"/>
          <p:cNvPicPr>
            <a:picLocks noChangeAspect="1"/>
          </p:cNvPicPr>
          <p:nvPr/>
        </p:nvPicPr>
        <p:blipFill>
          <a:blip r:embed="rId4" cstate="screen"/>
          <a:stretch>
            <a:fillRect/>
          </a:stretch>
        </p:blipFill>
        <p:spPr>
          <a:xfrm>
            <a:off x="323528" y="3212976"/>
            <a:ext cx="2664296" cy="1944216"/>
          </a:xfrm>
          <a:prstGeom prst="rect">
            <a:avLst/>
          </a:prstGeo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то1926.jpg"/>
          <p:cNvPicPr>
            <a:picLocks noChangeAspect="1"/>
          </p:cNvPicPr>
          <p:nvPr/>
        </p:nvPicPr>
        <p:blipFill>
          <a:blip r:embed="rId3" cstate="screen"/>
          <a:stretch>
            <a:fillRect/>
          </a:stretch>
        </p:blipFill>
        <p:spPr>
          <a:xfrm>
            <a:off x="611560" y="1268760"/>
            <a:ext cx="3744416" cy="5112568"/>
          </a:xfrm>
          <a:prstGeom prst="rect">
            <a:avLst/>
          </a:prstGeom>
        </p:spPr>
      </p:pic>
      <p:pic>
        <p:nvPicPr>
          <p:cNvPr id="4" name="Рисунок 3" descr="Фото1927.jpg"/>
          <p:cNvPicPr>
            <a:picLocks noChangeAspect="1"/>
          </p:cNvPicPr>
          <p:nvPr/>
        </p:nvPicPr>
        <p:blipFill>
          <a:blip r:embed="rId4" cstate="screen"/>
          <a:stretch>
            <a:fillRect/>
          </a:stretch>
        </p:blipFill>
        <p:spPr>
          <a:xfrm>
            <a:off x="4716016" y="1196752"/>
            <a:ext cx="4105411" cy="5184576"/>
          </a:xfrm>
          <a:prstGeom prst="rect">
            <a:avLst/>
          </a:prstGeom>
        </p:spPr>
      </p:pic>
      <p:sp>
        <p:nvSpPr>
          <p:cNvPr id="5" name="Заголовок 4"/>
          <p:cNvSpPr>
            <a:spLocks noGrp="1"/>
          </p:cNvSpPr>
          <p:nvPr>
            <p:ph type="title"/>
          </p:nvPr>
        </p:nvSpPr>
        <p:spPr>
          <a:xfrm>
            <a:off x="457200" y="332656"/>
            <a:ext cx="8229600" cy="936104"/>
          </a:xfrm>
        </p:spPr>
        <p:txBody>
          <a:bodyPr/>
          <a:lstStyle/>
          <a:p>
            <a:pPr algn="ctr"/>
            <a:r>
              <a:rPr lang="ru-RU" dirty="0" smtClean="0"/>
              <a:t>Работа закипела</a:t>
            </a:r>
            <a:endParaRPr lang="ru-RU" dirty="0"/>
          </a:p>
        </p:txBody>
      </p:sp>
      <p:sp>
        <p:nvSpPr>
          <p:cNvPr id="6" name="Содержимое 5"/>
          <p:cNvSpPr>
            <a:spLocks noGrp="1"/>
          </p:cNvSpPr>
          <p:nvPr>
            <p:ph sz="half" idx="1"/>
          </p:nvPr>
        </p:nvSpPr>
        <p:spPr>
          <a:xfrm>
            <a:off x="457200" y="1268760"/>
            <a:ext cx="4038600" cy="5086165"/>
          </a:xfrm>
        </p:spPr>
        <p:txBody>
          <a:bodyPr/>
          <a:lstStyle/>
          <a:p>
            <a:endParaRPr lang="ru-RU" dirty="0"/>
          </a:p>
        </p:txBody>
      </p:sp>
      <p:sp>
        <p:nvSpPr>
          <p:cNvPr id="7" name="Содержимое 6"/>
          <p:cNvSpPr>
            <a:spLocks noGrp="1"/>
          </p:cNvSpPr>
          <p:nvPr>
            <p:ph sz="half" idx="2"/>
          </p:nvPr>
        </p:nvSpPr>
        <p:spPr>
          <a:xfrm>
            <a:off x="4648200" y="1196752"/>
            <a:ext cx="4038600" cy="5158173"/>
          </a:xfrm>
        </p:spPr>
        <p:txBody>
          <a:bodyPr/>
          <a:lstStyle/>
          <a:p>
            <a:endParaRPr lang="ru-RU"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Вот они жители нашей Снегарктиды!</a:t>
            </a:r>
            <a:endParaRPr lang="ru-RU" dirty="0"/>
          </a:p>
        </p:txBody>
      </p:sp>
      <p:pic>
        <p:nvPicPr>
          <p:cNvPr id="5" name="Содержимое 4" descr="Фото1900.jpg"/>
          <p:cNvPicPr>
            <a:picLocks noGrp="1" noChangeAspect="1"/>
          </p:cNvPicPr>
          <p:nvPr>
            <p:ph sz="half" idx="1"/>
          </p:nvPr>
        </p:nvPicPr>
        <p:blipFill>
          <a:blip r:embed="rId2" cstate="screen"/>
          <a:stretch>
            <a:fillRect/>
          </a:stretch>
        </p:blipFill>
        <p:spPr>
          <a:xfrm>
            <a:off x="813792" y="1920875"/>
            <a:ext cx="3325416" cy="4433888"/>
          </a:xfrm>
        </p:spPr>
      </p:pic>
      <p:pic>
        <p:nvPicPr>
          <p:cNvPr id="6" name="Содержимое 5" descr="Фото1904.jpg"/>
          <p:cNvPicPr>
            <a:picLocks noGrp="1" noChangeAspect="1"/>
          </p:cNvPicPr>
          <p:nvPr>
            <p:ph sz="half" idx="2"/>
          </p:nvPr>
        </p:nvPicPr>
        <p:blipFill>
          <a:blip r:embed="rId3" cstate="screen"/>
          <a:stretch>
            <a:fillRect/>
          </a:stretch>
        </p:blipFill>
        <p:spPr>
          <a:xfrm>
            <a:off x="4648200" y="2623344"/>
            <a:ext cx="4038600" cy="3028950"/>
          </a:xfr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Но, где же будут жить наши жители Снегарктиды? И работа закипела снова.</a:t>
            </a:r>
            <a:endParaRPr lang="ru-RU" sz="3600" dirty="0"/>
          </a:p>
        </p:txBody>
      </p:sp>
      <p:pic>
        <p:nvPicPr>
          <p:cNvPr id="5" name="Содержимое 4" descr="Фото1934.jpg"/>
          <p:cNvPicPr>
            <a:picLocks noGrp="1" noChangeAspect="1"/>
          </p:cNvPicPr>
          <p:nvPr>
            <p:ph sz="half" idx="1"/>
          </p:nvPr>
        </p:nvPicPr>
        <p:blipFill>
          <a:blip r:embed="rId2" cstate="screen"/>
          <a:stretch>
            <a:fillRect/>
          </a:stretch>
        </p:blipFill>
        <p:spPr>
          <a:xfrm>
            <a:off x="457200" y="2623344"/>
            <a:ext cx="4038600" cy="3028950"/>
          </a:xfrm>
        </p:spPr>
      </p:pic>
      <p:pic>
        <p:nvPicPr>
          <p:cNvPr id="6" name="Содержимое 5" descr="Фото1939.jpg"/>
          <p:cNvPicPr>
            <a:picLocks noGrp="1" noChangeAspect="1"/>
          </p:cNvPicPr>
          <p:nvPr>
            <p:ph sz="half" idx="2"/>
          </p:nvPr>
        </p:nvPicPr>
        <p:blipFill>
          <a:blip r:embed="rId3" cstate="screen"/>
          <a:stretch>
            <a:fillRect/>
          </a:stretch>
        </p:blipFill>
        <p:spPr>
          <a:xfrm>
            <a:off x="4648200" y="2623344"/>
            <a:ext cx="4038600" cy="3028950"/>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lstStyle/>
          <a:p>
            <a:pPr algn="ctr"/>
            <a:r>
              <a:rPr lang="ru-RU" dirty="0" smtClean="0"/>
              <a:t>Наши умельцы</a:t>
            </a:r>
            <a:endParaRPr lang="ru-RU" dirty="0"/>
          </a:p>
        </p:txBody>
      </p:sp>
      <p:pic>
        <p:nvPicPr>
          <p:cNvPr id="5" name="Содержимое 4" descr="Фото1940.jpg"/>
          <p:cNvPicPr>
            <a:picLocks noGrp="1" noChangeAspect="1"/>
          </p:cNvPicPr>
          <p:nvPr>
            <p:ph sz="half" idx="1"/>
          </p:nvPr>
        </p:nvPicPr>
        <p:blipFill>
          <a:blip r:embed="rId2" cstate="screen"/>
          <a:stretch>
            <a:fillRect/>
          </a:stretch>
        </p:blipFill>
        <p:spPr>
          <a:xfrm>
            <a:off x="457200" y="2623344"/>
            <a:ext cx="4038600" cy="3028950"/>
          </a:xfrm>
        </p:spPr>
      </p:pic>
      <p:pic>
        <p:nvPicPr>
          <p:cNvPr id="6" name="Содержимое 5" descr="Фото1941.jpg"/>
          <p:cNvPicPr>
            <a:picLocks noGrp="1" noChangeAspect="1"/>
          </p:cNvPicPr>
          <p:nvPr>
            <p:ph sz="half" idx="2"/>
          </p:nvPr>
        </p:nvPicPr>
        <p:blipFill>
          <a:blip r:embed="rId3" cstate="screen"/>
          <a:stretch>
            <a:fillRect/>
          </a:stretch>
        </p:blipFill>
        <p:spPr>
          <a:xfrm>
            <a:off x="4648200" y="2623344"/>
            <a:ext cx="4038600" cy="3028950"/>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Наша Снегарктида</a:t>
            </a:r>
            <a:endParaRPr lang="ru-RU" dirty="0"/>
          </a:p>
        </p:txBody>
      </p:sp>
      <p:pic>
        <p:nvPicPr>
          <p:cNvPr id="5" name="Содержимое 4" descr="Фото1942.jpg"/>
          <p:cNvPicPr>
            <a:picLocks noGrp="1" noChangeAspect="1"/>
          </p:cNvPicPr>
          <p:nvPr>
            <p:ph sz="half" idx="1"/>
          </p:nvPr>
        </p:nvPicPr>
        <p:blipFill>
          <a:blip r:embed="rId2" cstate="screen"/>
          <a:stretch>
            <a:fillRect/>
          </a:stretch>
        </p:blipFill>
        <p:spPr>
          <a:xfrm>
            <a:off x="457200" y="2623344"/>
            <a:ext cx="4038600" cy="3028950"/>
          </a:xfrm>
        </p:spPr>
      </p:pic>
      <p:pic>
        <p:nvPicPr>
          <p:cNvPr id="6" name="Содержимое 5" descr="Фото1943.jpg"/>
          <p:cNvPicPr>
            <a:picLocks noGrp="1" noChangeAspect="1"/>
          </p:cNvPicPr>
          <p:nvPr>
            <p:ph sz="half" idx="2"/>
          </p:nvPr>
        </p:nvPicPr>
        <p:blipFill>
          <a:blip r:embed="rId3" cstate="screen"/>
          <a:stretch>
            <a:fillRect/>
          </a:stretch>
        </p:blipFill>
        <p:spPr>
          <a:xfrm>
            <a:off x="4648200" y="2623344"/>
            <a:ext cx="4038600" cy="3028950"/>
          </a:xfr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886</TotalTime>
  <Words>123</Words>
  <Application>Microsoft Office PowerPoint</Application>
  <PresentationFormat>Экран (4:3)</PresentationFormat>
  <Paragraphs>17</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Как мы Снегарктиду делали</vt:lpstr>
      <vt:lpstr>Взяли шерстяные нитки, спицы, вату, пуговицы и наше желание творить чудо! </vt:lpstr>
      <vt:lpstr>И приступили к работе</vt:lpstr>
      <vt:lpstr>Слайд 4</vt:lpstr>
      <vt:lpstr>Работа закипела</vt:lpstr>
      <vt:lpstr>Вот они жители нашей Снегарктиды!</vt:lpstr>
      <vt:lpstr>Но, где же будут жить наши жители Снегарктиды? И работа закипела снова.</vt:lpstr>
      <vt:lpstr>Наши умельцы</vt:lpstr>
      <vt:lpstr>Наша Снегарктида</vt:lpstr>
      <vt:lpstr>Слайд 10</vt:lpstr>
      <vt:lpstr>Слайд 11</vt:lpstr>
      <vt:lpstr>Слайд 12</vt:lpstr>
      <vt:lpstr>Слайд 13</vt:lpstr>
      <vt:lpstr>Снегарктида сделана</vt:lpstr>
      <vt:lpstr>Слайд 15</vt:lpstr>
      <vt:lpstr>Слайд 16</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Интегративный подход к   организации развивающих   центров активности детей.</dc:title>
  <dc:creator>Пользователь</dc:creator>
  <cp:lastModifiedBy>1</cp:lastModifiedBy>
  <cp:revision>76</cp:revision>
  <dcterms:created xsi:type="dcterms:W3CDTF">2012-03-23T04:40:38Z</dcterms:created>
  <dcterms:modified xsi:type="dcterms:W3CDTF">2013-04-02T15:54:43Z</dcterms:modified>
</cp:coreProperties>
</file>