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09C1-4CED-4A48-8CA6-AD6F7F8BA1A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8255-7CCD-4C80-804F-17A0CA0939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DF819AD-CA8C-40AA-ABFF-EDBBB5B0B4D0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54006B-1590-43B9-B27F-EA9718EAF70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4482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тестопластики  на развитие ребёнка дошкольного возраста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7477" y="115888"/>
            <a:ext cx="65989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/>
              <a:t>Государственное бюджетное дошкольное образовательное учреждение</a:t>
            </a:r>
          </a:p>
          <a:p>
            <a:pPr algn="ctr">
              <a:defRPr/>
            </a:pPr>
            <a:r>
              <a:rPr lang="ru-RU" sz="1600" dirty="0"/>
              <a:t>Детский сад № 40</a:t>
            </a:r>
          </a:p>
          <a:p>
            <a:pPr algn="ctr">
              <a:defRPr/>
            </a:pPr>
            <a:r>
              <a:rPr lang="ru-RU" sz="1600" dirty="0"/>
              <a:t>Пушкинского района Санкт-Петербурга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5616" y="3789040"/>
            <a:ext cx="5291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600" dirty="0"/>
              <a:t>Участники проекта:  авторские работы Губеркан Т.Б.</a:t>
            </a:r>
          </a:p>
          <a:p>
            <a:pPr algn="l">
              <a:defRPr/>
            </a:pPr>
            <a:r>
              <a:rPr lang="ru-RU" sz="1600" dirty="0"/>
              <a:t>и дети </a:t>
            </a:r>
            <a:r>
              <a:rPr lang="ru-RU" sz="1600" dirty="0" smtClean="0"/>
              <a:t>старшей </a:t>
            </a:r>
            <a:r>
              <a:rPr lang="ru-RU" sz="1600" dirty="0"/>
              <a:t>группы «Звёздочки»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4650" y="6237288"/>
            <a:ext cx="104785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/>
              <a:t>СПб, </a:t>
            </a:r>
            <a:r>
              <a:rPr lang="ru-RU" sz="1600" dirty="0" smtClean="0"/>
              <a:t>2014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Влияние тестопластики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152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Тестопластика</a:t>
            </a:r>
            <a:r>
              <a:rPr lang="ru-RU" dirty="0" smtClean="0"/>
              <a:t> – одна из самых популярных техник среди мастеров народных промыслов. Из теста издавна выпекали не только хлеб, но и декоративные изделия. Фигурки из соленого теста, связанные с мифологией и разными праздниками, были найдены археологами в жилищах древних римлян. В Китае с XVII века делали марионеток из теста. В Гималаях используют деревянные формы для изготовления жертвенных культовых фигур из ячменной муки.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Соленое тесто эластично, его легко обрабатывать, изделия из него долговечны. Мука, соль, вода и капелька масла – все, что понадобится для создания шедевра. Замешал тесто и лепи, сколько хочешь! Потом "налепленное" раскрашивается красками, лаком для ногтей, украшается всяческими блестками, бусинками, тряпочками. Тесто можно окрасить любой краской – гуашь, акрил, акварель и т.д. Главное тут пытливый ум, природное любопытство и желание создавать, постоянно творить что-то новое, не взирая на устоявшиеся правила.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«Фрукты из теста»</a:t>
            </a:r>
            <a:endParaRPr lang="ru-RU" dirty="0"/>
          </a:p>
        </p:txBody>
      </p:sp>
      <p:pic>
        <p:nvPicPr>
          <p:cNvPr id="4" name="Содержимое 3" descr="SL730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тестопластики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Соленое тесто – это замечательный материал для поделок с детьми. Его можно даже съесть, лепить могут даже самые маленькие. Тесто очень пластичное и позволяет проработать мелкие детали. На тесте остаются замечательные отпечатки от любых предметов – пуговицы, ладошки, вилки, гвоздика, расчески, ткани – любой предмет, рельеф которого вам интересен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На </a:t>
            </a:r>
            <a:r>
              <a:rPr lang="ru-RU" sz="1800" dirty="0" smtClean="0"/>
              <a:t>занятиях я знакомлю и обучаю детей следующим технологиям:</a:t>
            </a:r>
          </a:p>
          <a:p>
            <a:r>
              <a:rPr lang="ru-RU" sz="1800" dirty="0" smtClean="0"/>
              <a:t>– смешивание цветов и составление своей палитры,</a:t>
            </a:r>
          </a:p>
          <a:p>
            <a:r>
              <a:rPr lang="ru-RU" sz="1800" dirty="0" smtClean="0"/>
              <a:t>– соединению деталей;</a:t>
            </a:r>
          </a:p>
          <a:p>
            <a:r>
              <a:rPr lang="ru-RU" sz="1800" dirty="0" smtClean="0"/>
              <a:t>– изготовлению плоских фигур;</a:t>
            </a:r>
          </a:p>
          <a:p>
            <a:r>
              <a:rPr lang="ru-RU" sz="1800" dirty="0" smtClean="0"/>
              <a:t>– изготовлению объемных фигур с помощью фольги:</a:t>
            </a:r>
          </a:p>
          <a:p>
            <a:r>
              <a:rPr lang="ru-RU" sz="1800" dirty="0" smtClean="0"/>
              <a:t>– покрытию работ водяным лаком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 также сочетанию изделий из теста с другими материалами</a:t>
            </a:r>
            <a:r>
              <a:rPr lang="ru-RU" sz="1800" dirty="0" smtClean="0"/>
              <a:t>:</a:t>
            </a:r>
            <a:endParaRPr lang="ru-RU" sz="1800" dirty="0" smtClean="0"/>
          </a:p>
          <a:p>
            <a:r>
              <a:rPr lang="ru-RU" sz="1800" dirty="0" smtClean="0"/>
              <a:t>– тканью;</a:t>
            </a:r>
          </a:p>
          <a:p>
            <a:r>
              <a:rPr lang="ru-RU" sz="1800" dirty="0" smtClean="0"/>
              <a:t>– деревом;</a:t>
            </a:r>
          </a:p>
          <a:p>
            <a:r>
              <a:rPr lang="ru-RU" sz="1800" dirty="0" smtClean="0"/>
              <a:t>– картоном;</a:t>
            </a:r>
          </a:p>
          <a:p>
            <a:r>
              <a:rPr lang="ru-RU" sz="1800" dirty="0" smtClean="0"/>
              <a:t>– проволокой;</a:t>
            </a:r>
          </a:p>
          <a:p>
            <a:r>
              <a:rPr lang="ru-RU" sz="1800" dirty="0" smtClean="0"/>
              <a:t>– сухоцветами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«Русская </a:t>
            </a:r>
            <a:r>
              <a:rPr lang="ru-RU" sz="2800" dirty="0" err="1" smtClean="0"/>
              <a:t>матрена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изготовлена из пластиковой бутылки и теста</a:t>
            </a:r>
            <a:endParaRPr lang="ru-RU" sz="2800" dirty="0"/>
          </a:p>
        </p:txBody>
      </p:sp>
      <p:pic>
        <p:nvPicPr>
          <p:cNvPr id="4" name="Содержимое 3" descr="SL730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тестопластики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Большое влияние </a:t>
            </a:r>
            <a:r>
              <a:rPr lang="ru-RU" dirty="0" err="1" smtClean="0"/>
              <a:t>тестопластика</a:t>
            </a:r>
            <a:r>
              <a:rPr lang="ru-RU" dirty="0" smtClean="0"/>
              <a:t> оказывает на развитие мышления ребенка. Он определяет структуру будущего изделия, способы изготовления, последовательность всей работы, подбирает соответствующее тесто и необходимый природный или бросовый материал. Если используется неокрашенное тесто, то часть работы остается на второй этап – после просушки. Это раскрашивание, дорисовка и дополнительное украшение. Выполнение поделок требует определенных усилий.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 детей формируются такие качества, как целеустремленность, настойчивость, умение доводить начатое дело до конца. Это способствует развитию личности ребенка. Коллективное творчество детей формирует у них умение планировать свою деятельность с учетом общей цели. Распределять операции, что побуждает ребенка высказывать свое мнение, отношение к предстоящей работе, планировать последовательность. В процессе занятий учу грамотно строить предложения, использовать разнообразные формы речи.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тестопластики</a:t>
            </a:r>
            <a:endParaRPr lang="ru-RU" dirty="0"/>
          </a:p>
        </p:txBody>
      </p:sp>
      <p:pic>
        <p:nvPicPr>
          <p:cNvPr id="4" name="Picture 6" descr="D:\тестопластика март 2011\фото тесто март 2011\IMG_1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7255" y="1584960"/>
            <a:ext cx="6035040" cy="45262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«Угощение к 8 марта для мамочки»</a:t>
            </a:r>
            <a:endParaRPr lang="ru-RU" sz="3600" dirty="0"/>
          </a:p>
        </p:txBody>
      </p:sp>
      <p:pic>
        <p:nvPicPr>
          <p:cNvPr id="4" name="Содержимое 3" descr="1 4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7236296" cy="3880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тестопластики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Работая с детьми с проблемами в речевом развитии, я пришла к </a:t>
            </a:r>
            <a:r>
              <a:rPr lang="ru-RU" dirty="0" smtClean="0"/>
              <a:t>такому</a:t>
            </a:r>
          </a:p>
          <a:p>
            <a:r>
              <a:rPr lang="ru-RU" dirty="0" smtClean="0"/>
              <a:t> </a:t>
            </a:r>
            <a:r>
              <a:rPr lang="ru-RU" dirty="0"/>
              <a:t>выводу: развивать мелкую моторику пальцев рук необходимо начинать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можно раньше. Многие родители малышей заинтересованные в том,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их дети творчески развивались, знают, насколько важны для детей </a:t>
            </a:r>
            <a:endParaRPr lang="ru-RU" dirty="0" smtClean="0"/>
          </a:p>
          <a:p>
            <a:r>
              <a:rPr lang="ru-RU" dirty="0" smtClean="0"/>
              <a:t>занятия </a:t>
            </a:r>
            <a:r>
              <a:rPr lang="ru-RU" dirty="0"/>
              <a:t>лепкой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Ребенок ощущает удовольствие и гордость от результатов своего труда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верит в свои возможности, стремится к творческой деятельности.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461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Влияние тестопластики  на развитие ребёнка дошкольного возраста</vt:lpstr>
      <vt:lpstr>Влияние тестопластики</vt:lpstr>
      <vt:lpstr>«Фрукты из теста»</vt:lpstr>
      <vt:lpstr>Влияние тестопластики</vt:lpstr>
      <vt:lpstr>«Русская матрена» изготовлена из пластиковой бутылки и теста</vt:lpstr>
      <vt:lpstr>Влияние тестопластики</vt:lpstr>
      <vt:lpstr>Влияние тестопластики</vt:lpstr>
      <vt:lpstr>«Угощение к 8 марта для мамочки»</vt:lpstr>
      <vt:lpstr>Влияние тестопластики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Константин</cp:lastModifiedBy>
  <cp:revision>6</cp:revision>
  <dcterms:created xsi:type="dcterms:W3CDTF">2014-02-08T13:34:59Z</dcterms:created>
  <dcterms:modified xsi:type="dcterms:W3CDTF">2014-02-08T14:19:50Z</dcterms:modified>
</cp:coreProperties>
</file>