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422C16"/>
    <a:srgbClr val="0C788E"/>
    <a:srgbClr val="006666"/>
    <a:srgbClr val="0099CC"/>
    <a:srgbClr val="3366CC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51520" y="404664"/>
            <a:ext cx="8712968" cy="237626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660033"/>
                </a:solidFill>
              </a:rPr>
              <a:t>Поделки из бросового материала</a:t>
            </a:r>
            <a:r>
              <a:rPr lang="ru-RU" sz="3600" b="1" dirty="0" smtClean="0">
                <a:solidFill>
                  <a:srgbClr val="660033"/>
                </a:solidFill>
              </a:rPr>
              <a:t/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660033"/>
                </a:solidFill>
              </a:rPr>
              <a:t>(футляров от </a:t>
            </a:r>
            <a:r>
              <a:rPr lang="ru-RU" sz="3600" b="1" dirty="0" smtClean="0">
                <a:solidFill>
                  <a:srgbClr val="660033"/>
                </a:solidFill>
              </a:rPr>
              <a:t>«киндер-сюрпризов»)</a:t>
            </a:r>
            <a:endParaRPr lang="es-ES" sz="3600" b="1" dirty="0">
              <a:solidFill>
                <a:srgbClr val="660033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996987"/>
            <a:ext cx="8856984" cy="1752600"/>
          </a:xfrm>
        </p:spPr>
        <p:txBody>
          <a:bodyPr/>
          <a:lstStyle/>
          <a:p>
            <a:r>
              <a:rPr lang="ru-RU" sz="2400" dirty="0" smtClean="0">
                <a:solidFill>
                  <a:srgbClr val="660033"/>
                </a:solidFill>
              </a:rPr>
              <a:t>Презентацию подготовили </a:t>
            </a:r>
          </a:p>
          <a:p>
            <a:r>
              <a:rPr lang="ru-RU" sz="2400" dirty="0">
                <a:solidFill>
                  <a:srgbClr val="660033"/>
                </a:solidFill>
              </a:rPr>
              <a:t>в</a:t>
            </a:r>
            <a:r>
              <a:rPr lang="ru-RU" sz="2400" dirty="0" smtClean="0">
                <a:solidFill>
                  <a:srgbClr val="660033"/>
                </a:solidFill>
              </a:rPr>
              <a:t>оспитатели мл. гр. №1 ГБДОУ №88 Приморского р-на</a:t>
            </a:r>
          </a:p>
          <a:p>
            <a:r>
              <a:rPr lang="ru-RU" sz="2400" dirty="0" smtClean="0">
                <a:solidFill>
                  <a:srgbClr val="660033"/>
                </a:solidFill>
              </a:rPr>
              <a:t>Крамаренко М.В., Иванова О.М.</a:t>
            </a:r>
            <a:endParaRPr lang="ru-RU" sz="2400" dirty="0">
              <a:solidFill>
                <a:srgbClr val="66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660033"/>
                </a:solidFill>
              </a:rPr>
              <a:t>«Цыплёнок»</a:t>
            </a:r>
            <a:endParaRPr lang="ru-RU" sz="3600" b="1" dirty="0">
              <a:solidFill>
                <a:srgbClr val="66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1254630"/>
            <a:ext cx="3675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660033"/>
                </a:solidFill>
              </a:rPr>
              <a:t>      Нам понадобятся:</a:t>
            </a:r>
          </a:p>
          <a:p>
            <a:endParaRPr lang="ru-RU" dirty="0" smtClean="0">
              <a:solidFill>
                <a:srgbClr val="66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0033"/>
                </a:solidFill>
              </a:rPr>
              <a:t>ф</a:t>
            </a:r>
            <a:r>
              <a:rPr lang="ru-RU" dirty="0" smtClean="0">
                <a:solidFill>
                  <a:srgbClr val="660033"/>
                </a:solidFill>
              </a:rPr>
              <a:t>утляр от </a:t>
            </a:r>
            <a:r>
              <a:rPr lang="ru-RU" dirty="0" smtClean="0">
                <a:solidFill>
                  <a:srgbClr val="660033"/>
                </a:solidFill>
              </a:rPr>
              <a:t>«киндер – сюрприза» </a:t>
            </a:r>
            <a:r>
              <a:rPr lang="ru-RU" dirty="0" smtClean="0">
                <a:solidFill>
                  <a:srgbClr val="660033"/>
                </a:solidFill>
              </a:rPr>
              <a:t>жёлтого или оранжевого цвета;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0033"/>
                </a:solidFill>
              </a:rPr>
              <a:t>п</a:t>
            </a:r>
            <a:r>
              <a:rPr lang="ru-RU" dirty="0" smtClean="0">
                <a:solidFill>
                  <a:srgbClr val="660033"/>
                </a:solidFill>
              </a:rPr>
              <a:t>ластилин жёлтого, красного, белого, чёрного цветов;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0033"/>
                </a:solidFill>
              </a:rPr>
              <a:t>к</a:t>
            </a:r>
            <a:r>
              <a:rPr lang="ru-RU" dirty="0" smtClean="0">
                <a:solidFill>
                  <a:srgbClr val="660033"/>
                </a:solidFill>
              </a:rPr>
              <a:t>артон или любой бросовый материал для подставки;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660033"/>
                </a:solidFill>
              </a:rPr>
              <a:t>д</a:t>
            </a:r>
            <a:r>
              <a:rPr lang="ru-RU" dirty="0" smtClean="0">
                <a:solidFill>
                  <a:srgbClr val="660033"/>
                </a:solidFill>
              </a:rPr>
              <a:t>оска для лепки, стека, тряпочка.</a:t>
            </a:r>
            <a:endParaRPr lang="ru-RU" dirty="0">
              <a:solidFill>
                <a:srgbClr val="6600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72846"/>
            <a:ext cx="2559628" cy="191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2363755" cy="1772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Последовательность изготовления</a:t>
            </a:r>
            <a:endParaRPr lang="ru-RU" sz="2800" b="1" dirty="0">
              <a:solidFill>
                <a:srgbClr val="660033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95536" y="1503148"/>
            <a:ext cx="3960439" cy="339922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660033"/>
                </a:solidFill>
              </a:rPr>
              <a:t>Брусок жёлтого пластилина разделить пополам.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660033"/>
                </a:solidFill>
              </a:rPr>
              <a:t>Отложить одну половинку.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660033"/>
                </a:solidFill>
              </a:rPr>
              <a:t>Вторую половинку разделить ещё раз пополам.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660033"/>
                </a:solidFill>
              </a:rPr>
              <a:t>Каждую из этих половинок разделить на </a:t>
            </a:r>
            <a:r>
              <a:rPr lang="ru-RU" sz="1800" dirty="0" smtClean="0">
                <a:solidFill>
                  <a:srgbClr val="660033"/>
                </a:solidFill>
              </a:rPr>
              <a:t>4 части</a:t>
            </a:r>
            <a:r>
              <a:rPr lang="ru-RU" sz="1800" dirty="0" smtClean="0">
                <a:solidFill>
                  <a:srgbClr val="660033"/>
                </a:solidFill>
              </a:rPr>
              <a:t>, получится 8 кусочков.</a:t>
            </a:r>
            <a:endParaRPr lang="ru-RU" sz="1800" dirty="0" smtClean="0">
              <a:solidFill>
                <a:srgbClr val="66003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dirty="0" smtClean="0">
                <a:solidFill>
                  <a:srgbClr val="660033"/>
                </a:solidFill>
              </a:rPr>
              <a:t>Для удобства разложить 8 кусочков на 3, 3 и 2. </a:t>
            </a:r>
            <a:endParaRPr lang="ru-RU" sz="1800" dirty="0" smtClean="0">
              <a:solidFill>
                <a:srgbClr val="660033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6600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35675"/>
            <a:ext cx="2434893" cy="1826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00739"/>
            <a:ext cx="2411760" cy="180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3049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107504" y="457494"/>
            <a:ext cx="5544616" cy="4752528"/>
          </a:xfrm>
        </p:spPr>
        <p:txBody>
          <a:bodyPr/>
          <a:lstStyle/>
          <a:p>
            <a:r>
              <a:rPr lang="ru-RU" sz="1800" dirty="0" smtClean="0">
                <a:solidFill>
                  <a:srgbClr val="660033"/>
                </a:solidFill>
              </a:rPr>
              <a:t> Из первой (целой) половинки скатать шар – это голова цыплёнка.</a:t>
            </a:r>
          </a:p>
          <a:p>
            <a:r>
              <a:rPr lang="ru-RU" sz="1800" dirty="0" smtClean="0">
                <a:solidFill>
                  <a:srgbClr val="660033"/>
                </a:solidFill>
              </a:rPr>
              <a:t>Из остальных маленьких кусочков делаем «колбаски», затем сплющиваем их и заостряем </a:t>
            </a:r>
            <a:r>
              <a:rPr lang="ru-RU" sz="1800" dirty="0" smtClean="0">
                <a:solidFill>
                  <a:srgbClr val="660033"/>
                </a:solidFill>
              </a:rPr>
              <a:t>кончик - </a:t>
            </a:r>
            <a:r>
              <a:rPr lang="ru-RU" sz="1800" dirty="0" smtClean="0">
                <a:solidFill>
                  <a:srgbClr val="660033"/>
                </a:solidFill>
              </a:rPr>
              <a:t>«капельки</a:t>
            </a:r>
            <a:r>
              <a:rPr lang="ru-RU" sz="1800" dirty="0" smtClean="0">
                <a:solidFill>
                  <a:srgbClr val="660033"/>
                </a:solidFill>
              </a:rPr>
              <a:t>».</a:t>
            </a:r>
          </a:p>
          <a:p>
            <a:r>
              <a:rPr lang="ru-RU" sz="1800" dirty="0" smtClean="0">
                <a:solidFill>
                  <a:srgbClr val="660033"/>
                </a:solidFill>
              </a:rPr>
              <a:t>2 «капельки» сплющиваем сильнее и превращаем в крылышки.</a:t>
            </a:r>
            <a:endParaRPr lang="ru-RU" sz="1800" dirty="0" smtClean="0">
              <a:solidFill>
                <a:srgbClr val="660033"/>
              </a:solidFill>
            </a:endParaRPr>
          </a:p>
          <a:p>
            <a:r>
              <a:rPr lang="ru-RU" sz="1800" dirty="0" smtClean="0">
                <a:solidFill>
                  <a:srgbClr val="660033"/>
                </a:solidFill>
              </a:rPr>
              <a:t>3 «капельки» прикрепляем к голове – это гребешок.</a:t>
            </a:r>
          </a:p>
          <a:p>
            <a:r>
              <a:rPr lang="ru-RU" sz="1800" dirty="0" smtClean="0">
                <a:solidFill>
                  <a:srgbClr val="660033"/>
                </a:solidFill>
              </a:rPr>
              <a:t>Голову с гребешком примазываем к туловищу – (киндеру)</a:t>
            </a:r>
          </a:p>
          <a:p>
            <a:r>
              <a:rPr lang="ru-RU" sz="1800" dirty="0" smtClean="0">
                <a:solidFill>
                  <a:srgbClr val="660033"/>
                </a:solidFill>
              </a:rPr>
              <a:t>Следующие 3 «капельки» прикрепляем к туловищу – это хвостик</a:t>
            </a:r>
            <a:r>
              <a:rPr lang="ru-RU" sz="1800" dirty="0" smtClean="0">
                <a:solidFill>
                  <a:srgbClr val="660033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660033"/>
                </a:solidFill>
              </a:rPr>
              <a:t>Затем прикрепляем крылышки.</a:t>
            </a:r>
            <a:endParaRPr lang="ru-RU" sz="1800" dirty="0">
              <a:solidFill>
                <a:srgbClr val="66003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97" y="457494"/>
            <a:ext cx="2565778" cy="192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597" y="2780928"/>
            <a:ext cx="2565778" cy="192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754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27" y="476672"/>
            <a:ext cx="1859698" cy="139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672"/>
            <a:ext cx="1859699" cy="139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504" y="476672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</a:rPr>
              <a:t>От куска красного пластилина отрезать небольшой кусочек и разделить его на 3 части.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</a:rPr>
              <a:t>Из двух частей скатать шарики – это ножки.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</a:rPr>
              <a:t>Из третьей части скатать колбаску, слегка расплющить её и согнуть пополам – это клювик.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</a:rPr>
              <a:t>Прикрепить клювик к головке, а ножки – к туловищу.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</a:rPr>
              <a:t>Из белого и чёрного пластилина сделать глазки.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660033"/>
                </a:solidFill>
              </a:rPr>
              <a:t>Посадить цыплёнка на подставку.  </a:t>
            </a:r>
          </a:p>
          <a:p>
            <a:endParaRPr lang="ru-RU" dirty="0" smtClean="0">
              <a:solidFill>
                <a:srgbClr val="660033"/>
              </a:solidFill>
            </a:endParaRPr>
          </a:p>
          <a:p>
            <a:endParaRPr lang="ru-RU" sz="2000" dirty="0">
              <a:solidFill>
                <a:srgbClr val="66003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14" y="1971279"/>
            <a:ext cx="1855411" cy="139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92" y="1971279"/>
            <a:ext cx="1855410" cy="1391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80" y="3421176"/>
            <a:ext cx="1855411" cy="13915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2" y="3428384"/>
            <a:ext cx="1845800" cy="1384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152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57331"/>
            <a:ext cx="2555776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05" y="1097552"/>
            <a:ext cx="2466020" cy="184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7" y="1097552"/>
            <a:ext cx="2555776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8" y="3131586"/>
            <a:ext cx="2508883" cy="188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31586"/>
            <a:ext cx="2339752" cy="175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129102"/>
            <a:ext cx="2418381" cy="1813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678343" y="431086"/>
            <a:ext cx="1036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Варианты игрушек из футляров от </a:t>
            </a:r>
            <a:r>
              <a:rPr lang="ru-RU" sz="2400" b="1" dirty="0" smtClean="0">
                <a:solidFill>
                  <a:srgbClr val="660033"/>
                </a:solidFill>
              </a:rPr>
              <a:t>«киндер-сюрпризов»</a:t>
            </a:r>
            <a:endParaRPr lang="ru-RU" sz="2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6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957811"/>
            <a:ext cx="644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0033"/>
                </a:solidFill>
              </a:rPr>
              <a:t>Спасибо за внимание!</a:t>
            </a:r>
            <a:endParaRPr lang="ru-RU" sz="44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3856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5121</TotalTime>
  <Words>270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Поделки из бросового материала (футляров от «киндер-сюрпризов»)</vt:lpstr>
      <vt:lpstr>«Цыплёнок»</vt:lpstr>
      <vt:lpstr>Последовательность изготовления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Masha</cp:lastModifiedBy>
  <cp:revision>741</cp:revision>
  <dcterms:created xsi:type="dcterms:W3CDTF">2010-05-23T14:28:12Z</dcterms:created>
  <dcterms:modified xsi:type="dcterms:W3CDTF">2014-02-23T17:20:12Z</dcterms:modified>
</cp:coreProperties>
</file>