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9" autoAdjust="0"/>
  </p:normalViewPr>
  <p:slideViewPr>
    <p:cSldViewPr>
      <p:cViewPr varScale="1">
        <p:scale>
          <a:sx n="33" d="100"/>
          <a:sy n="33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5867C0-6095-479B-9394-541A8FC8CA0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ED022-9443-4C3D-AA10-68C66ED80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5818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ПРОГРАММА ДОПОЛНИТЕЛЬНОГО ОБРАЗОВАНИЯ   </a:t>
            </a:r>
            <a:r>
              <a:rPr lang="ru-RU" dirty="0" smtClean="0"/>
              <a:t>«ПЛАСТИЛИНОВОЕ ЧУДО»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143248"/>
            <a:ext cx="5887798" cy="30003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(ПЛАСТИЛИНОГРАФИЯ  ДЛЯ ДЕТЕЙ </a:t>
            </a:r>
            <a:r>
              <a:rPr lang="ru-RU" sz="2400" dirty="0" smtClean="0"/>
              <a:t>2-4</a:t>
            </a:r>
            <a:r>
              <a:rPr lang="ru-RU" sz="2000" dirty="0" smtClean="0"/>
              <a:t> ЛЕТ)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Балабова</a:t>
            </a:r>
            <a:r>
              <a:rPr lang="ru-RU" dirty="0" smtClean="0"/>
              <a:t> О.Ю.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46176" y="2507449"/>
            <a:ext cx="7851648" cy="18431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798576" y="2659849"/>
            <a:ext cx="7851648" cy="18431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кружок\открытка для мамочки к 8марта(пластилинография)\SDC12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1"/>
            <a:ext cx="7786742" cy="608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кружок\открытка для мамочки к 8марта(пластилинография)\SDC12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142984"/>
            <a:ext cx="714380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кружок\открытка для мамочки к 8марта(пластилинография)\SDC121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3"/>
            <a:ext cx="8001056" cy="5840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кружок\открытка для мамочки к 8марта(пластилинография)\SDC12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70"/>
            <a:ext cx="8096307" cy="578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кружок\открытка для мамочки к 8марта(пластилинография)\SDC12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764386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кружок\открытка для мамочки к 8марта(пластилинография)\SDC12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775328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85794"/>
            <a:ext cx="6110302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ЛЕТИМ К ЗВЕЗДАМ</a:t>
            </a:r>
            <a:endParaRPr lang="ru-RU" dirty="0"/>
          </a:p>
        </p:txBody>
      </p:sp>
      <p:pic>
        <p:nvPicPr>
          <p:cNvPr id="8194" name="Picture 2" descr="C:\Users\Оля\Desktop\кружок\Летим к звездам(пластилинография)\SDC12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714488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я\Desktop\кружок\Летим к звездам(пластилинография)\SDC126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642918"/>
            <a:ext cx="764386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я\Desktop\кружок\Летим к звездам(пластилинография)\SDC126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8358246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кружок\Летим к звездам(пластилинография)\SDC126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785793"/>
            <a:ext cx="7929618" cy="5654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5395922" cy="628640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КОРАБЛИК</a:t>
            </a:r>
            <a:endParaRPr lang="ru-RU" sz="5400" dirty="0"/>
          </a:p>
        </p:txBody>
      </p:sp>
      <p:pic>
        <p:nvPicPr>
          <p:cNvPr id="2050" name="Picture 2" descr="C:\Users\Оля\Desktop\кружок\пластилинография\SDC1206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034" y="928670"/>
            <a:ext cx="8142316" cy="5627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я\Desktop\кружок\Летим к звездам(пластилинография)\SDC126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7786742" cy="55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я\Desktop\кружок\Летим к звездам(пластилинография)\SDC12696 [%P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ТРАВКА ЗЕЛЕНЕЕТ…</a:t>
            </a:r>
            <a:endParaRPr lang="ru-RU" dirty="0"/>
          </a:p>
        </p:txBody>
      </p:sp>
      <p:pic>
        <p:nvPicPr>
          <p:cNvPr id="14338" name="Picture 2" descr="C:\Users\Оля\Desktop\кружок\Травка зеленеет,солнышко блестит(пластилинография)\SDC12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752480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я\Desktop\кружок\Травка зеленеет,солнышко блестит(пластилинография)\SDC127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857232"/>
            <a:ext cx="797724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я\Desktop\кружок\Травка зеленеет,солнышко блестит(пластилинография)\SDC12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8215338" cy="546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я\Desktop\кружок\Травка зеленеет,солнышко блестит(пластилинография)\SDC12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7858180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я\Desktop\кружок\Травка зеленеет,солнышко блестит(пластилинография)\SDC127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85794"/>
            <a:ext cx="7538969" cy="5654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SDC11559 [%P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943252"/>
            <a:ext cx="7250766" cy="543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SDC11590 [%P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016732"/>
            <a:ext cx="7187952" cy="539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SDC11799 [%P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кружок\пластилинография\SDC12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85794"/>
            <a:ext cx="792961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07246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САЛЮТ К ПРАЗДНИКУ</a:t>
            </a:r>
            <a:endParaRPr lang="ru-RU" dirty="0"/>
          </a:p>
        </p:txBody>
      </p:sp>
      <p:pic>
        <p:nvPicPr>
          <p:cNvPr id="4098" name="Picture 2" descr="C:\Users\Оля\Desktop\кружок\открытки для пап 23 февраля (пластилинография)\SDC12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кружок\открытки для пап 23 февраля (пластилинография)\SDC12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94"/>
            <a:ext cx="7929618" cy="551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кружок\открытки для пап 23 февраля (пластилинография)\SDC12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42839"/>
            <a:ext cx="8215370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кружок\открытки для пап 23 февраля (пластилинография)\SDC120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43834" cy="573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кружок\открытки для пап 23 февраля (пластилинография)\SDC12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857232"/>
            <a:ext cx="8422662" cy="588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6105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РОМАШКИ ДЛЯ МАМЫ</a:t>
            </a:r>
            <a:endParaRPr lang="ru-RU" dirty="0"/>
          </a:p>
        </p:txBody>
      </p:sp>
      <p:pic>
        <p:nvPicPr>
          <p:cNvPr id="1026" name="Picture 2" descr="C:\Users\Оля\Desktop\кружок\открытка для мамочки к 8марта(пластилинография)\SDC12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73224"/>
            <a:ext cx="7786742" cy="512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31</Words>
  <Application>Microsoft Office PowerPoint</Application>
  <PresentationFormat>Экран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ПРОГРАММА ДОПОЛНИТЕЛЬНОГО ОБРАЗОВАНИЯ   «ПЛАСТИЛИНОВОЕ ЧУДО»</vt:lpstr>
      <vt:lpstr>КОРАБЛИК</vt:lpstr>
      <vt:lpstr>Слайд 3</vt:lpstr>
      <vt:lpstr>САЛЮТ К ПРАЗДНИКУ</vt:lpstr>
      <vt:lpstr>Слайд 5</vt:lpstr>
      <vt:lpstr>Слайд 6</vt:lpstr>
      <vt:lpstr>Слайд 7</vt:lpstr>
      <vt:lpstr>Слайд 8</vt:lpstr>
      <vt:lpstr>РОМАШКИ ДЛЯ МАМЫ</vt:lpstr>
      <vt:lpstr>Слайд 10</vt:lpstr>
      <vt:lpstr>Слайд 11</vt:lpstr>
      <vt:lpstr>Слайд 12</vt:lpstr>
      <vt:lpstr>Слайд 13</vt:lpstr>
      <vt:lpstr>Слайд 14</vt:lpstr>
      <vt:lpstr>Слайд 15</vt:lpstr>
      <vt:lpstr>ЛЕТИМ К ЗВЕЗДАМ</vt:lpstr>
      <vt:lpstr>Слайд 17</vt:lpstr>
      <vt:lpstr>Слайд 18</vt:lpstr>
      <vt:lpstr>Слайд 19</vt:lpstr>
      <vt:lpstr>Слайд 20</vt:lpstr>
      <vt:lpstr>Слайд 21</vt:lpstr>
      <vt:lpstr>ТРАВКА ЗЕЛЕНЕЕТ…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11</cp:revision>
  <dcterms:created xsi:type="dcterms:W3CDTF">2013-05-05T11:49:07Z</dcterms:created>
  <dcterms:modified xsi:type="dcterms:W3CDTF">2014-02-09T08:02:14Z</dcterms:modified>
</cp:coreProperties>
</file>