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63" r:id="rId4"/>
    <p:sldId id="257" r:id="rId5"/>
    <p:sldId id="260" r:id="rId6"/>
    <p:sldId id="262" r:id="rId7"/>
    <p:sldId id="265" r:id="rId8"/>
    <p:sldId id="267" r:id="rId9"/>
    <p:sldId id="270" r:id="rId10"/>
    <p:sldId id="272" r:id="rId11"/>
    <p:sldId id="271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>
        <p:scale>
          <a:sx n="80" d="100"/>
          <a:sy n="80" d="100"/>
        </p:scale>
        <p:origin x="-306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D662A-9128-4AF9-93C9-ABDC32410F98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EAC15-5C4D-4723-84DC-4D713855B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531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649F-2938-448D-B761-89DEE1E08965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B0AA-3B19-4838-8009-4358909F8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531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zeLL\Downloads\neznayka.u4itsa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zeLL\Downloads\&#1044;&#1077;&#1090;&#1089;&#1082;&#1080;&#1077;%20&#1087;&#1077;&#1089;&#1085;&#1080;%20-%20&#1044;&#1077;&#1090;&#1089;&#1082;&#1080;&#1081;%20&#1089;&#1072;&#1076;.mp3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856984" cy="28083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ru-RU" dirty="0" smtClean="0">
                <a:latin typeface="Arial Black" pitchFamily="34" charset="0"/>
              </a:rPr>
              <a:t>Незнайка и геометрические фигуры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940152" y="4941168"/>
            <a:ext cx="2592288" cy="12241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7" name="Содержимое 16" descr="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56992"/>
            <a:ext cx="2258205" cy="22322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3573016"/>
            <a:ext cx="9144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11960" y="422108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483768" y="5517232"/>
            <a:ext cx="1060704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531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Убери лишнюю фигуру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12" name="Блок-схема: узел 11"/>
          <p:cNvSpPr/>
          <p:nvPr/>
        </p:nvSpPr>
        <p:spPr>
          <a:xfrm>
            <a:off x="5652120" y="4437112"/>
            <a:ext cx="1368000" cy="1368000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228184" y="2276872"/>
            <a:ext cx="575856" cy="576064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275856" y="4509120"/>
            <a:ext cx="648072" cy="648072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03848" y="2348880"/>
            <a:ext cx="576064" cy="576064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788024" y="3284984"/>
            <a:ext cx="700664" cy="576064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531">
    <p:wip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Убери лишнюю фигуру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12" name="Блок-схема: узел 11"/>
          <p:cNvSpPr/>
          <p:nvPr/>
        </p:nvSpPr>
        <p:spPr>
          <a:xfrm>
            <a:off x="5652120" y="4437112"/>
            <a:ext cx="1368000" cy="1368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56176" y="2204864"/>
            <a:ext cx="1367944" cy="144016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627784" y="4509120"/>
            <a:ext cx="1296144" cy="1296144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75856" y="2492896"/>
            <a:ext cx="1368152" cy="129614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531">
    <p:wip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Молодец , дружок! Ты выполнил правильно все задания. Сейчас ты можешь посмотреть </a:t>
            </a:r>
            <a:r>
              <a:rPr lang="ru-RU" sz="2400" dirty="0" smtClean="0"/>
              <a:t>мультфильм.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653136"/>
            <a:ext cx="72008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563888" y="4869160"/>
            <a:ext cx="1152000" cy="15480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732240" y="2348880"/>
            <a:ext cx="1368000" cy="1368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115616" y="2780928"/>
            <a:ext cx="1008112" cy="100811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436096" y="4797152"/>
            <a:ext cx="504056" cy="504056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4653136"/>
            <a:ext cx="1008112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772816"/>
            <a:ext cx="2813265" cy="2780928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55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4" grpId="0" animBg="1"/>
      <p:bldP spid="16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neznayka.u4itsa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68339"/>
            <a:ext cx="8784976" cy="6573029"/>
          </a:xfrm>
          <a:prstGeom prst="rect">
            <a:avLst/>
          </a:prstGeom>
        </p:spPr>
      </p:pic>
    </p:spTree>
  </p:cSld>
  <p:clrMapOvr>
    <a:masterClrMapping/>
  </p:clrMapOvr>
  <p:transition advTm="55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: закреплять представления о геометрических фигурах (круг, квадрат, треугольник), умение сравнивать фигуры по свойствам и находить лишнюю фигуру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531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920880" cy="70609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Незнайка запомнил три геометрические фигуры: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060848"/>
            <a:ext cx="1656184" cy="15841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660232" y="1916832"/>
            <a:ext cx="1825352" cy="1800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79912" y="3501008"/>
            <a:ext cx="1852792" cy="151216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9632" y="3933056"/>
            <a:ext cx="9870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квадрат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005064"/>
            <a:ext cx="8640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круг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5157192"/>
            <a:ext cx="15121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треугольник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1403648" y="6165304"/>
            <a:ext cx="626469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Помоги Незнайке выполнить следующие задания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20" descr="fron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47864" y="980728"/>
            <a:ext cx="2695276" cy="2664296"/>
          </a:xfrm>
        </p:spPr>
      </p:pic>
    </p:spTree>
  </p:cSld>
  <p:clrMapOvr>
    <a:masterClrMapping/>
  </p:clrMapOvr>
  <p:transition advTm="55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Убери все фигуры красного цвета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4" name="Прямоугольник 3"/>
          <p:cNvSpPr/>
          <p:nvPr/>
        </p:nvSpPr>
        <p:spPr>
          <a:xfrm>
            <a:off x="4788024" y="4797152"/>
            <a:ext cx="482352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0689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356992"/>
            <a:ext cx="914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132856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267744" y="1916832"/>
            <a:ext cx="700664" cy="50405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96136" y="4005064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588224" y="5157192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588224" y="3429000"/>
            <a:ext cx="504056" cy="5040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275856" y="5301208"/>
            <a:ext cx="1008112" cy="10081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339752" y="4077072"/>
            <a:ext cx="1008112" cy="100811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860032" y="1988840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531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Помоги Незнайке убрать все квадраты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4" name="Прямоугольник 3"/>
          <p:cNvSpPr/>
          <p:nvPr/>
        </p:nvSpPr>
        <p:spPr>
          <a:xfrm>
            <a:off x="5292080" y="5157192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204864"/>
            <a:ext cx="482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501008"/>
            <a:ext cx="914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132856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915816" y="465313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627784" y="2132856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588224" y="5157192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660232" y="3356992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699792" y="3429000"/>
            <a:ext cx="1008112" cy="100811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860032" y="1988840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531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Помоги Незнайке убрать круги зеленого цвета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4" name="Прямоугольник 3"/>
          <p:cNvSpPr/>
          <p:nvPr/>
        </p:nvSpPr>
        <p:spPr>
          <a:xfrm>
            <a:off x="4788024" y="5229200"/>
            <a:ext cx="4103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356992"/>
            <a:ext cx="914400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132856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67744" y="3789040"/>
            <a:ext cx="1060704" cy="9144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436096" y="3789040"/>
            <a:ext cx="1060704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084168" y="5085184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660232" y="3356992"/>
            <a:ext cx="1008112" cy="1008112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059832" y="5013176"/>
            <a:ext cx="1008112" cy="10081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03848" y="3429000"/>
            <a:ext cx="504056" cy="504056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788024" y="2132856"/>
            <a:ext cx="576064" cy="576064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531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43608" y="1628800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Запомни картинку, которую составил Незнайка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373216"/>
            <a:ext cx="4103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157192"/>
            <a:ext cx="432048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195736" y="3645024"/>
            <a:ext cx="1152128" cy="1548000"/>
          </a:xfrm>
          <a:prstGeom prst="triangle">
            <a:avLst>
              <a:gd name="adj" fmla="val 4910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195736" y="2132856"/>
            <a:ext cx="1152000" cy="15480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148064" y="2420888"/>
            <a:ext cx="340624" cy="432048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644008" y="2924944"/>
            <a:ext cx="1368000" cy="136815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788024" y="1916832"/>
            <a:ext cx="1008112" cy="100811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139952" y="3284984"/>
            <a:ext cx="504056" cy="50405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012160" y="3284984"/>
            <a:ext cx="504056" cy="50405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427984" y="4293096"/>
            <a:ext cx="1872000" cy="1872208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Содержимое 20" descr="fro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6946" y="2492896"/>
            <a:ext cx="2797054" cy="2764904"/>
          </a:xfrm>
        </p:spPr>
      </p:pic>
    </p:spTree>
  </p:cSld>
  <p:clrMapOvr>
    <a:masterClrMapping/>
  </p:clrMapOvr>
  <p:transition advTm="5531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Оставь только те фигуры, которые есть на картинке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4" name="Прямоугольник 3"/>
          <p:cNvSpPr/>
          <p:nvPr/>
        </p:nvSpPr>
        <p:spPr>
          <a:xfrm>
            <a:off x="4427984" y="5445224"/>
            <a:ext cx="4103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98884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95936" y="3429000"/>
            <a:ext cx="1152000" cy="15480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67744" y="3212976"/>
            <a:ext cx="1152000" cy="1548000"/>
          </a:xfrm>
          <a:prstGeom prst="triangl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372200" y="3645024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012160" y="4941168"/>
            <a:ext cx="1368000" cy="1368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076056" y="1844824"/>
            <a:ext cx="1872000" cy="1872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627784" y="5157192"/>
            <a:ext cx="1008112" cy="100811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03848" y="3429000"/>
            <a:ext cx="504056" cy="50405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436096" y="4005064"/>
            <a:ext cx="504056" cy="504056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531">
    <p:wip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етские песни - Дет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051720" y="1700808"/>
            <a:ext cx="5832648" cy="4752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Убери лишнюю фигуру</a:t>
            </a:r>
            <a:endParaRPr lang="ru-RU" sz="2400" dirty="0"/>
          </a:p>
        </p:txBody>
      </p:sp>
      <p:pic>
        <p:nvPicPr>
          <p:cNvPr id="17" name="Содержимое 16" descr="front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-324544" y="3861048"/>
            <a:ext cx="2797054" cy="2764904"/>
          </a:xfrm>
        </p:spPr>
      </p:pic>
      <p:sp>
        <p:nvSpPr>
          <p:cNvPr id="6" name="Прямоугольник 5"/>
          <p:cNvSpPr/>
          <p:nvPr/>
        </p:nvSpPr>
        <p:spPr>
          <a:xfrm>
            <a:off x="4067944" y="3573016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652120" y="4437112"/>
            <a:ext cx="1368000" cy="13680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156176" y="2204864"/>
            <a:ext cx="1367944" cy="144016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627784" y="4509120"/>
            <a:ext cx="1296144" cy="12961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2339752" y="2060848"/>
            <a:ext cx="1368152" cy="129614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956376" y="6093296"/>
            <a:ext cx="970408" cy="54868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531">
    <p:wip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99</Words>
  <Application>Microsoft Office PowerPoint</Application>
  <PresentationFormat>Экран (4:3)</PresentationFormat>
  <Paragraphs>16</Paragraphs>
  <Slides>13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Незнайка и геометрические фигуры</vt:lpstr>
      <vt:lpstr>Слайд 2</vt:lpstr>
      <vt:lpstr>Незнайка запомнил три геометрические фигуры:</vt:lpstr>
      <vt:lpstr>Убери все фигуры красного цвета</vt:lpstr>
      <vt:lpstr>Помоги Незнайке убрать все квадраты</vt:lpstr>
      <vt:lpstr>Помоги Незнайке убрать круги зеленого цвета</vt:lpstr>
      <vt:lpstr>Запомни картинку, которую составил Незнайка</vt:lpstr>
      <vt:lpstr>Оставь только те фигуры, которые есть на картинке</vt:lpstr>
      <vt:lpstr>Убери лишнюю фигуру</vt:lpstr>
      <vt:lpstr>Убери лишнюю фигуру</vt:lpstr>
      <vt:lpstr>Убери лишнюю фигуру</vt:lpstr>
      <vt:lpstr>Молодец , дружок! Ты выполнил правильно все задания. Сейчас ты можешь посмотреть мультфильм.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IzeLL</dc:creator>
  <cp:lastModifiedBy>IzeLL</cp:lastModifiedBy>
  <cp:revision>42</cp:revision>
  <dcterms:created xsi:type="dcterms:W3CDTF">2012-03-09T12:02:26Z</dcterms:created>
  <dcterms:modified xsi:type="dcterms:W3CDTF">2012-03-12T16:41:55Z</dcterms:modified>
</cp:coreProperties>
</file>