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64" r:id="rId4"/>
    <p:sldId id="260" r:id="rId5"/>
    <p:sldId id="266" r:id="rId6"/>
    <p:sldId id="265" r:id="rId7"/>
    <p:sldId id="262" r:id="rId8"/>
    <p:sldId id="267" r:id="rId9"/>
    <p:sldId id="268" r:id="rId10"/>
    <p:sldId id="277" r:id="rId11"/>
    <p:sldId id="269" r:id="rId12"/>
    <p:sldId id="270" r:id="rId13"/>
    <p:sldId id="276" r:id="rId14"/>
    <p:sldId id="285" r:id="rId15"/>
    <p:sldId id="271" r:id="rId16"/>
    <p:sldId id="272" r:id="rId17"/>
    <p:sldId id="280" r:id="rId18"/>
    <p:sldId id="284" r:id="rId19"/>
    <p:sldId id="273" r:id="rId20"/>
    <p:sldId id="279" r:id="rId21"/>
    <p:sldId id="281" r:id="rId22"/>
    <p:sldId id="274" r:id="rId23"/>
    <p:sldId id="275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50538" autoAdjust="0"/>
  </p:normalViewPr>
  <p:slideViewPr>
    <p:cSldViewPr>
      <p:cViewPr varScale="1">
        <p:scale>
          <a:sx n="73" d="100"/>
          <a:sy n="73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146EE-C95E-455D-9E8E-B93CF83920F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49CC6F-D93B-494C-A662-C5713A15ABD4}">
      <dgm:prSet phldrT="[Текст]"/>
      <dgm:spPr/>
      <dgm:t>
        <a:bodyPr/>
        <a:lstStyle/>
        <a:p>
          <a:r>
            <a:rPr lang="ru-RU" dirty="0" smtClean="0"/>
            <a:t>факторы ЗОЖ</a:t>
          </a:r>
          <a:endParaRPr lang="ru-RU" dirty="0"/>
        </a:p>
      </dgm:t>
    </dgm:pt>
    <dgm:pt modelId="{BD6A6C1F-05C6-4A25-BE33-53A48ACAB5E1}" type="parTrans" cxnId="{F5527854-66F6-484D-843A-11DB82AE706E}">
      <dgm:prSet/>
      <dgm:spPr/>
      <dgm:t>
        <a:bodyPr/>
        <a:lstStyle/>
        <a:p>
          <a:endParaRPr lang="ru-RU"/>
        </a:p>
      </dgm:t>
    </dgm:pt>
    <dgm:pt modelId="{3553FCA8-6DB3-4CA8-B42F-21A3185AB67A}" type="sibTrans" cxnId="{F5527854-66F6-484D-843A-11DB82AE706E}">
      <dgm:prSet/>
      <dgm:spPr/>
      <dgm:t>
        <a:bodyPr/>
        <a:lstStyle/>
        <a:p>
          <a:endParaRPr lang="ru-RU"/>
        </a:p>
      </dgm:t>
    </dgm:pt>
    <dgm:pt modelId="{DA3C1780-8E7F-439B-AE3D-E27B1F32724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окружающая среда, </a:t>
          </a:r>
          <a:r>
            <a:rPr lang="ru-RU" dirty="0" err="1" smtClean="0">
              <a:solidFill>
                <a:schemeClr val="tx1"/>
              </a:solidFill>
            </a:rPr>
            <a:t>микросоциум</a:t>
          </a:r>
          <a:endParaRPr lang="ru-RU" dirty="0">
            <a:solidFill>
              <a:schemeClr val="tx1"/>
            </a:solidFill>
          </a:endParaRPr>
        </a:p>
      </dgm:t>
    </dgm:pt>
    <dgm:pt modelId="{B759D90F-390C-4BD4-9C85-8989F0C74026}" type="parTrans" cxnId="{E8CD15E9-B7D0-41ED-8079-69DE3BD32271}">
      <dgm:prSet/>
      <dgm:spPr/>
      <dgm:t>
        <a:bodyPr/>
        <a:lstStyle/>
        <a:p>
          <a:endParaRPr lang="ru-RU"/>
        </a:p>
      </dgm:t>
    </dgm:pt>
    <dgm:pt modelId="{476C2945-AADD-4EF7-A38A-1A351FECE2F1}" type="sibTrans" cxnId="{E8CD15E9-B7D0-41ED-8079-69DE3BD32271}">
      <dgm:prSet/>
      <dgm:spPr/>
      <dgm:t>
        <a:bodyPr/>
        <a:lstStyle/>
        <a:p>
          <a:endParaRPr lang="ru-RU"/>
        </a:p>
      </dgm:t>
    </dgm:pt>
    <dgm:pt modelId="{42B03D6E-A527-4A95-8920-EBD4BDD8839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искоренение вредных привычек</a:t>
          </a:r>
          <a:endParaRPr lang="ru-RU" dirty="0">
            <a:solidFill>
              <a:schemeClr val="tx1"/>
            </a:solidFill>
          </a:endParaRPr>
        </a:p>
      </dgm:t>
    </dgm:pt>
    <dgm:pt modelId="{342F76C7-E6FC-4083-9441-0766BD61F83A}" type="parTrans" cxnId="{854D1316-1B27-4B94-9CE2-A68A8883A1E9}">
      <dgm:prSet/>
      <dgm:spPr/>
      <dgm:t>
        <a:bodyPr/>
        <a:lstStyle/>
        <a:p>
          <a:endParaRPr lang="ru-RU"/>
        </a:p>
      </dgm:t>
    </dgm:pt>
    <dgm:pt modelId="{F48C8B40-D7F2-4D34-BB85-02B64CA44A4B}" type="sibTrans" cxnId="{854D1316-1B27-4B94-9CE2-A68A8883A1E9}">
      <dgm:prSet/>
      <dgm:spPr/>
      <dgm:t>
        <a:bodyPr/>
        <a:lstStyle/>
        <a:p>
          <a:endParaRPr lang="ru-RU"/>
        </a:p>
      </dgm:t>
    </dgm:pt>
    <dgm:pt modelId="{3CD4C36F-0D43-4A51-86AC-97345268092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занятие спортом и закаливание</a:t>
          </a:r>
          <a:endParaRPr lang="ru-RU" dirty="0">
            <a:solidFill>
              <a:schemeClr val="tx1"/>
            </a:solidFill>
          </a:endParaRPr>
        </a:p>
      </dgm:t>
    </dgm:pt>
    <dgm:pt modelId="{13344119-0C88-4B04-BCA8-E1D68BA77BF0}" type="parTrans" cxnId="{A0619A0D-DF02-467B-A760-17B2F6DA8777}">
      <dgm:prSet/>
      <dgm:spPr/>
      <dgm:t>
        <a:bodyPr/>
        <a:lstStyle/>
        <a:p>
          <a:endParaRPr lang="ru-RU"/>
        </a:p>
      </dgm:t>
    </dgm:pt>
    <dgm:pt modelId="{C05506AD-5044-4373-80AE-15A908827BF3}" type="sibTrans" cxnId="{A0619A0D-DF02-467B-A760-17B2F6DA8777}">
      <dgm:prSet/>
      <dgm:spPr/>
      <dgm:t>
        <a:bodyPr/>
        <a:lstStyle/>
        <a:p>
          <a:endParaRPr lang="ru-RU"/>
        </a:p>
      </dgm:t>
    </dgm:pt>
    <dgm:pt modelId="{2F8AA615-4B10-486C-A7D6-656F28E04818}">
      <dgm:prSet phldrT="[Текст]" custScaleX="102265" custScaleY="58433" custRadScaleRad="123430" custRadScaleInc="-1971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85C68A7-F693-4EB3-B8BE-3E0BC56F145F}" type="parTrans" cxnId="{358DB896-BBFB-4C79-84CE-B7060B366B17}">
      <dgm:prSet custFlipHor="1" custScaleX="4575"/>
      <dgm:spPr/>
      <dgm:t>
        <a:bodyPr/>
        <a:lstStyle/>
        <a:p>
          <a:endParaRPr lang="ru-RU"/>
        </a:p>
      </dgm:t>
    </dgm:pt>
    <dgm:pt modelId="{95114FDF-9EBC-43B5-956C-E8DC186822B2}" type="sibTrans" cxnId="{358DB896-BBFB-4C79-84CE-B7060B366B17}">
      <dgm:prSet/>
      <dgm:spPr/>
      <dgm:t>
        <a:bodyPr/>
        <a:lstStyle/>
        <a:p>
          <a:endParaRPr lang="ru-RU"/>
        </a:p>
      </dgm:t>
    </dgm:pt>
    <dgm:pt modelId="{1D3CE485-39AF-496D-9D70-3F07BA679FC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рациональное питание</a:t>
          </a:r>
          <a:endParaRPr lang="ru-RU" dirty="0">
            <a:solidFill>
              <a:schemeClr val="tx1"/>
            </a:solidFill>
          </a:endParaRPr>
        </a:p>
      </dgm:t>
    </dgm:pt>
    <dgm:pt modelId="{CBE3DEAD-5C37-449A-9DBB-98C5876CC6E8}" type="parTrans" cxnId="{69228302-EB50-41B0-9ECB-4727B6A13F7D}">
      <dgm:prSet/>
      <dgm:spPr/>
      <dgm:t>
        <a:bodyPr/>
        <a:lstStyle/>
        <a:p>
          <a:endParaRPr lang="ru-RU"/>
        </a:p>
      </dgm:t>
    </dgm:pt>
    <dgm:pt modelId="{75FF9E3F-A5EA-4AF1-A055-067A3681D93E}" type="sibTrans" cxnId="{69228302-EB50-41B0-9ECB-4727B6A13F7D}">
      <dgm:prSet/>
      <dgm:spPr/>
      <dgm:t>
        <a:bodyPr/>
        <a:lstStyle/>
        <a:p>
          <a:endParaRPr lang="ru-RU"/>
        </a:p>
      </dgm:t>
    </dgm:pt>
    <dgm:pt modelId="{6F0C096B-45A6-459E-BCA3-77CCA8CB543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правильный режим труда и отдыха</a:t>
          </a:r>
          <a:endParaRPr lang="ru-RU" dirty="0">
            <a:solidFill>
              <a:schemeClr val="tx1"/>
            </a:solidFill>
          </a:endParaRPr>
        </a:p>
      </dgm:t>
    </dgm:pt>
    <dgm:pt modelId="{FE8BF201-3167-4FED-A224-B693FB50BABA}" type="parTrans" cxnId="{5C01E3B0-EDAD-4960-8BD4-F33ECC718A6F}">
      <dgm:prSet/>
      <dgm:spPr/>
      <dgm:t>
        <a:bodyPr/>
        <a:lstStyle/>
        <a:p>
          <a:endParaRPr lang="ru-RU"/>
        </a:p>
      </dgm:t>
    </dgm:pt>
    <dgm:pt modelId="{91C6627A-4E40-41F0-B091-A02B2573991A}" type="sibTrans" cxnId="{5C01E3B0-EDAD-4960-8BD4-F33ECC718A6F}">
      <dgm:prSet/>
      <dgm:spPr/>
      <dgm:t>
        <a:bodyPr/>
        <a:lstStyle/>
        <a:p>
          <a:endParaRPr lang="ru-RU"/>
        </a:p>
      </dgm:t>
    </dgm:pt>
    <dgm:pt modelId="{979B0BCD-AC48-48E2-A5D1-1D18C5DDBDDE}" type="pres">
      <dgm:prSet presAssocID="{E79146EE-C95E-455D-9E8E-B93CF83920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3F1C5-5CA3-4A08-A9C1-A0926646733D}" type="pres">
      <dgm:prSet presAssocID="{B049CC6F-D93B-494C-A662-C5713A15ABD4}" presName="centerShape" presStyleLbl="node0" presStyleIdx="0" presStyleCnt="1"/>
      <dgm:spPr/>
      <dgm:t>
        <a:bodyPr/>
        <a:lstStyle/>
        <a:p>
          <a:endParaRPr lang="ru-RU"/>
        </a:p>
      </dgm:t>
    </dgm:pt>
    <dgm:pt modelId="{8A2FC035-9021-47B3-99A4-5D2FE472E1C7}" type="pres">
      <dgm:prSet presAssocID="{B759D90F-390C-4BD4-9C85-8989F0C74026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36C8B019-DA93-42C0-AC4F-2D5C21E121A6}" type="pres">
      <dgm:prSet presAssocID="{DA3C1780-8E7F-439B-AE3D-E27B1F3272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99961-138E-416E-82A2-CA74698B8CD0}" type="pres">
      <dgm:prSet presAssocID="{342F76C7-E6FC-4083-9441-0766BD61F83A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C94A4A53-A715-43FB-AC7B-E685E377C671}" type="pres">
      <dgm:prSet presAssocID="{42B03D6E-A527-4A95-8920-EBD4BDD883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0B397-91E5-479A-8C47-F5299299F04B}" type="pres">
      <dgm:prSet presAssocID="{13344119-0C88-4B04-BCA8-E1D68BA77BF0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F7C8F1CF-AFA8-4953-A502-3240026134D4}" type="pres">
      <dgm:prSet presAssocID="{3CD4C36F-0D43-4A51-86AC-9734526809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D83D2-A427-4801-89C5-85AFCDE3DB86}" type="pres">
      <dgm:prSet presAssocID="{CBE3DEAD-5C37-449A-9DBB-98C5876CC6E8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BA4B4980-0928-49D7-BF44-0D74EE064177}" type="pres">
      <dgm:prSet presAssocID="{1D3CE485-39AF-496D-9D70-3F07BA679F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DB9D3-CEA7-4248-B28E-EE59CE04344F}" type="pres">
      <dgm:prSet presAssocID="{FE8BF201-3167-4FED-A224-B693FB50BABA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4AFEDDD7-465A-4B01-93DE-7747F3DF78FF}" type="pres">
      <dgm:prSet presAssocID="{6F0C096B-45A6-459E-BCA3-77CCA8CB54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01E3B0-EDAD-4960-8BD4-F33ECC718A6F}" srcId="{B049CC6F-D93B-494C-A662-C5713A15ABD4}" destId="{6F0C096B-45A6-459E-BCA3-77CCA8CB5434}" srcOrd="4" destOrd="0" parTransId="{FE8BF201-3167-4FED-A224-B693FB50BABA}" sibTransId="{91C6627A-4E40-41F0-B091-A02B2573991A}"/>
    <dgm:cxn modelId="{358DB896-BBFB-4C79-84CE-B7060B366B17}" srcId="{E79146EE-C95E-455D-9E8E-B93CF83920F9}" destId="{2F8AA615-4B10-486C-A7D6-656F28E04818}" srcOrd="1" destOrd="0" parTransId="{385C68A7-F693-4EB3-B8BE-3E0BC56F145F}" sibTransId="{95114FDF-9EBC-43B5-956C-E8DC186822B2}"/>
    <dgm:cxn modelId="{E785C8C8-D48D-489A-9AED-C3B8EC21C05B}" type="presOf" srcId="{B049CC6F-D93B-494C-A662-C5713A15ABD4}" destId="{7BC3F1C5-5CA3-4A08-A9C1-A0926646733D}" srcOrd="0" destOrd="0" presId="urn:microsoft.com/office/officeart/2005/8/layout/radial4"/>
    <dgm:cxn modelId="{D9FD0C90-88C7-4DE8-8719-6C0615D6CD88}" type="presOf" srcId="{6F0C096B-45A6-459E-BCA3-77CCA8CB5434}" destId="{4AFEDDD7-465A-4B01-93DE-7747F3DF78FF}" srcOrd="0" destOrd="0" presId="urn:microsoft.com/office/officeart/2005/8/layout/radial4"/>
    <dgm:cxn modelId="{88E7B636-4C27-4973-94BA-E52EC2F968D9}" type="presOf" srcId="{CBE3DEAD-5C37-449A-9DBB-98C5876CC6E8}" destId="{EBDD83D2-A427-4801-89C5-85AFCDE3DB86}" srcOrd="0" destOrd="0" presId="urn:microsoft.com/office/officeart/2005/8/layout/radial4"/>
    <dgm:cxn modelId="{2FDFCA9B-8F95-4827-9461-FAA7E8CE8F78}" type="presOf" srcId="{1D3CE485-39AF-496D-9D70-3F07BA679FCB}" destId="{BA4B4980-0928-49D7-BF44-0D74EE064177}" srcOrd="0" destOrd="0" presId="urn:microsoft.com/office/officeart/2005/8/layout/radial4"/>
    <dgm:cxn modelId="{E8CD15E9-B7D0-41ED-8079-69DE3BD32271}" srcId="{B049CC6F-D93B-494C-A662-C5713A15ABD4}" destId="{DA3C1780-8E7F-439B-AE3D-E27B1F327240}" srcOrd="0" destOrd="0" parTransId="{B759D90F-390C-4BD4-9C85-8989F0C74026}" sibTransId="{476C2945-AADD-4EF7-A38A-1A351FECE2F1}"/>
    <dgm:cxn modelId="{CE5B0361-9A17-470A-9202-33BA201EC636}" type="presOf" srcId="{342F76C7-E6FC-4083-9441-0766BD61F83A}" destId="{D9D99961-138E-416E-82A2-CA74698B8CD0}" srcOrd="0" destOrd="0" presId="urn:microsoft.com/office/officeart/2005/8/layout/radial4"/>
    <dgm:cxn modelId="{E1FE08D6-2A0D-4F74-BEC8-16DA14CD6AF9}" type="presOf" srcId="{13344119-0C88-4B04-BCA8-E1D68BA77BF0}" destId="{1F80B397-91E5-479A-8C47-F5299299F04B}" srcOrd="0" destOrd="0" presId="urn:microsoft.com/office/officeart/2005/8/layout/radial4"/>
    <dgm:cxn modelId="{40323572-DB70-4A13-8E93-DBFCEE1E74D5}" type="presOf" srcId="{42B03D6E-A527-4A95-8920-EBD4BDD8839F}" destId="{C94A4A53-A715-43FB-AC7B-E685E377C671}" srcOrd="0" destOrd="0" presId="urn:microsoft.com/office/officeart/2005/8/layout/radial4"/>
    <dgm:cxn modelId="{D6CFAD07-BD43-414D-94FD-7C8B106D30B7}" type="presOf" srcId="{3CD4C36F-0D43-4A51-86AC-973452680924}" destId="{F7C8F1CF-AFA8-4953-A502-3240026134D4}" srcOrd="0" destOrd="0" presId="urn:microsoft.com/office/officeart/2005/8/layout/radial4"/>
    <dgm:cxn modelId="{0D4CFF09-C4D4-40F0-A26F-01BEA0C54100}" type="presOf" srcId="{DA3C1780-8E7F-439B-AE3D-E27B1F327240}" destId="{36C8B019-DA93-42C0-AC4F-2D5C21E121A6}" srcOrd="0" destOrd="0" presId="urn:microsoft.com/office/officeart/2005/8/layout/radial4"/>
    <dgm:cxn modelId="{60581D98-19FB-4A1B-A15E-EA916BC89D79}" type="presOf" srcId="{B759D90F-390C-4BD4-9C85-8989F0C74026}" destId="{8A2FC035-9021-47B3-99A4-5D2FE472E1C7}" srcOrd="0" destOrd="0" presId="urn:microsoft.com/office/officeart/2005/8/layout/radial4"/>
    <dgm:cxn modelId="{854D1316-1B27-4B94-9CE2-A68A8883A1E9}" srcId="{B049CC6F-D93B-494C-A662-C5713A15ABD4}" destId="{42B03D6E-A527-4A95-8920-EBD4BDD8839F}" srcOrd="1" destOrd="0" parTransId="{342F76C7-E6FC-4083-9441-0766BD61F83A}" sibTransId="{F48C8B40-D7F2-4D34-BB85-02B64CA44A4B}"/>
    <dgm:cxn modelId="{808E2168-4733-4E7B-A607-73B1CDBF6283}" type="presOf" srcId="{FE8BF201-3167-4FED-A224-B693FB50BABA}" destId="{1B8DB9D3-CEA7-4248-B28E-EE59CE04344F}" srcOrd="0" destOrd="0" presId="urn:microsoft.com/office/officeart/2005/8/layout/radial4"/>
    <dgm:cxn modelId="{A0619A0D-DF02-467B-A760-17B2F6DA8777}" srcId="{B049CC6F-D93B-494C-A662-C5713A15ABD4}" destId="{3CD4C36F-0D43-4A51-86AC-973452680924}" srcOrd="2" destOrd="0" parTransId="{13344119-0C88-4B04-BCA8-E1D68BA77BF0}" sibTransId="{C05506AD-5044-4373-80AE-15A908827BF3}"/>
    <dgm:cxn modelId="{69228302-EB50-41B0-9ECB-4727B6A13F7D}" srcId="{B049CC6F-D93B-494C-A662-C5713A15ABD4}" destId="{1D3CE485-39AF-496D-9D70-3F07BA679FCB}" srcOrd="3" destOrd="0" parTransId="{CBE3DEAD-5C37-449A-9DBB-98C5876CC6E8}" sibTransId="{75FF9E3F-A5EA-4AF1-A055-067A3681D93E}"/>
    <dgm:cxn modelId="{F5527854-66F6-484D-843A-11DB82AE706E}" srcId="{E79146EE-C95E-455D-9E8E-B93CF83920F9}" destId="{B049CC6F-D93B-494C-A662-C5713A15ABD4}" srcOrd="0" destOrd="0" parTransId="{BD6A6C1F-05C6-4A25-BE33-53A48ACAB5E1}" sibTransId="{3553FCA8-6DB3-4CA8-B42F-21A3185AB67A}"/>
    <dgm:cxn modelId="{1DE6E572-FB99-4873-808B-3546EB0A98FE}" type="presOf" srcId="{E79146EE-C95E-455D-9E8E-B93CF83920F9}" destId="{979B0BCD-AC48-48E2-A5D1-1D18C5DDBDDE}" srcOrd="0" destOrd="0" presId="urn:microsoft.com/office/officeart/2005/8/layout/radial4"/>
    <dgm:cxn modelId="{08BD23EE-054D-41C5-A4FC-4E9BF44F613F}" type="presParOf" srcId="{979B0BCD-AC48-48E2-A5D1-1D18C5DDBDDE}" destId="{7BC3F1C5-5CA3-4A08-A9C1-A0926646733D}" srcOrd="0" destOrd="0" presId="urn:microsoft.com/office/officeart/2005/8/layout/radial4"/>
    <dgm:cxn modelId="{FFC78771-4820-4851-96C4-3F27784FB24B}" type="presParOf" srcId="{979B0BCD-AC48-48E2-A5D1-1D18C5DDBDDE}" destId="{8A2FC035-9021-47B3-99A4-5D2FE472E1C7}" srcOrd="1" destOrd="0" presId="urn:microsoft.com/office/officeart/2005/8/layout/radial4"/>
    <dgm:cxn modelId="{078B2D9E-1A0B-4ED9-BCBE-A0FB2CD9554A}" type="presParOf" srcId="{979B0BCD-AC48-48E2-A5D1-1D18C5DDBDDE}" destId="{36C8B019-DA93-42C0-AC4F-2D5C21E121A6}" srcOrd="2" destOrd="0" presId="urn:microsoft.com/office/officeart/2005/8/layout/radial4"/>
    <dgm:cxn modelId="{ADFF5D02-F97F-42A8-9911-2549BAB4A231}" type="presParOf" srcId="{979B0BCD-AC48-48E2-A5D1-1D18C5DDBDDE}" destId="{D9D99961-138E-416E-82A2-CA74698B8CD0}" srcOrd="3" destOrd="0" presId="urn:microsoft.com/office/officeart/2005/8/layout/radial4"/>
    <dgm:cxn modelId="{5045679E-DA5D-4B43-BDB5-7AF8F45DD91A}" type="presParOf" srcId="{979B0BCD-AC48-48E2-A5D1-1D18C5DDBDDE}" destId="{C94A4A53-A715-43FB-AC7B-E685E377C671}" srcOrd="4" destOrd="0" presId="urn:microsoft.com/office/officeart/2005/8/layout/radial4"/>
    <dgm:cxn modelId="{1880923D-5395-4437-8836-96F9B7BB18A4}" type="presParOf" srcId="{979B0BCD-AC48-48E2-A5D1-1D18C5DDBDDE}" destId="{1F80B397-91E5-479A-8C47-F5299299F04B}" srcOrd="5" destOrd="0" presId="urn:microsoft.com/office/officeart/2005/8/layout/radial4"/>
    <dgm:cxn modelId="{F504FF26-1AFF-4ED0-92B3-FB50182639B7}" type="presParOf" srcId="{979B0BCD-AC48-48E2-A5D1-1D18C5DDBDDE}" destId="{F7C8F1CF-AFA8-4953-A502-3240026134D4}" srcOrd="6" destOrd="0" presId="urn:microsoft.com/office/officeart/2005/8/layout/radial4"/>
    <dgm:cxn modelId="{45601BD2-9EEA-464C-8ABC-9E73B36FF4A6}" type="presParOf" srcId="{979B0BCD-AC48-48E2-A5D1-1D18C5DDBDDE}" destId="{EBDD83D2-A427-4801-89C5-85AFCDE3DB86}" srcOrd="7" destOrd="0" presId="urn:microsoft.com/office/officeart/2005/8/layout/radial4"/>
    <dgm:cxn modelId="{980E33F3-43A7-49E6-AEA5-52A71A0F4BCE}" type="presParOf" srcId="{979B0BCD-AC48-48E2-A5D1-1D18C5DDBDDE}" destId="{BA4B4980-0928-49D7-BF44-0D74EE064177}" srcOrd="8" destOrd="0" presId="urn:microsoft.com/office/officeart/2005/8/layout/radial4"/>
    <dgm:cxn modelId="{1DA6AC83-FCA6-4BC6-90C4-79888B96830C}" type="presParOf" srcId="{979B0BCD-AC48-48E2-A5D1-1D18C5DDBDDE}" destId="{1B8DB9D3-CEA7-4248-B28E-EE59CE04344F}" srcOrd="9" destOrd="0" presId="urn:microsoft.com/office/officeart/2005/8/layout/radial4"/>
    <dgm:cxn modelId="{80CD9CCA-375B-412E-AD24-45DB606BD9A1}" type="presParOf" srcId="{979B0BCD-AC48-48E2-A5D1-1D18C5DDBDDE}" destId="{4AFEDDD7-465A-4B01-93DE-7747F3DF78FF}" srcOrd="10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FED16F-4BEB-4414-A3AD-ADE69DC75E48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D4FB16-DE05-4D66-8617-D4DFC9172E2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Воздушные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CADBD01D-8E33-4519-A776-BC5DEFABB6B2}" type="parTrans" cxnId="{FD1A76BD-9D51-4C0C-8E07-32D438DD5AFE}">
      <dgm:prSet/>
      <dgm:spPr/>
      <dgm:t>
        <a:bodyPr/>
        <a:lstStyle/>
        <a:p>
          <a:endParaRPr lang="ru-RU"/>
        </a:p>
      </dgm:t>
    </dgm:pt>
    <dgm:pt modelId="{86C7BF78-51C8-4868-AEE9-386E18A42E16}" type="sibTrans" cxnId="{FD1A76BD-9D51-4C0C-8E07-32D438DD5AFE}">
      <dgm:prSet/>
      <dgm:spPr/>
      <dgm:t>
        <a:bodyPr/>
        <a:lstStyle/>
        <a:p>
          <a:endParaRPr lang="ru-RU"/>
        </a:p>
      </dgm:t>
    </dgm:pt>
    <dgm:pt modelId="{3A809EF6-45F9-490E-9509-9DB60F8DCDB9}">
      <dgm:prSet phldrT="[Текст]"/>
      <dgm:spPr/>
      <dgm:t>
        <a:bodyPr/>
        <a:lstStyle/>
        <a:p>
          <a:endParaRPr lang="ru-RU" sz="1300" dirty="0"/>
        </a:p>
      </dgm:t>
    </dgm:pt>
    <dgm:pt modelId="{F5B04AF3-8185-4374-914C-0ABBC0FAA7E8}" type="parTrans" cxnId="{7E2A580C-4806-457D-AB12-6C076F22F404}">
      <dgm:prSet/>
      <dgm:spPr/>
      <dgm:t>
        <a:bodyPr/>
        <a:lstStyle/>
        <a:p>
          <a:endParaRPr lang="ru-RU"/>
        </a:p>
      </dgm:t>
    </dgm:pt>
    <dgm:pt modelId="{2BD15E38-C60F-458B-A866-1AC39F1213A7}" type="sibTrans" cxnId="{7E2A580C-4806-457D-AB12-6C076F22F404}">
      <dgm:prSet/>
      <dgm:spPr/>
      <dgm:t>
        <a:bodyPr/>
        <a:lstStyle/>
        <a:p>
          <a:endParaRPr lang="ru-RU"/>
        </a:p>
      </dgm:t>
    </dgm:pt>
    <dgm:pt modelId="{A3F27C13-13BB-4092-8221-9F92060B7290}">
      <dgm:prSet phldrT="[Текст]"/>
      <dgm:spPr/>
      <dgm:t>
        <a:bodyPr/>
        <a:lstStyle/>
        <a:p>
          <a:endParaRPr lang="ru-RU" sz="1300" dirty="0"/>
        </a:p>
      </dgm:t>
    </dgm:pt>
    <dgm:pt modelId="{57F4A199-C620-4D50-830E-CF6C98E5410B}" type="parTrans" cxnId="{C84E5B7C-F876-4544-A825-9BED3BBE97E3}">
      <dgm:prSet/>
      <dgm:spPr/>
      <dgm:t>
        <a:bodyPr/>
        <a:lstStyle/>
        <a:p>
          <a:endParaRPr lang="ru-RU"/>
        </a:p>
      </dgm:t>
    </dgm:pt>
    <dgm:pt modelId="{2BD954CC-55CA-483B-8CD9-B07398E8AE7B}" type="sibTrans" cxnId="{C84E5B7C-F876-4544-A825-9BED3BBE97E3}">
      <dgm:prSet/>
      <dgm:spPr/>
      <dgm:t>
        <a:bodyPr/>
        <a:lstStyle/>
        <a:p>
          <a:endParaRPr lang="ru-RU"/>
        </a:p>
      </dgm:t>
    </dgm:pt>
    <dgm:pt modelId="{E26AC034-09C8-47B5-8249-401E6A4BAFA8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chemeClr val="tx1"/>
              </a:solidFill>
            </a:rPr>
            <a:t>Водные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C4EFDDA4-13B3-4913-AD23-38C207DAE67F}" type="parTrans" cxnId="{B858CC9E-58BD-4CAD-BA50-4DF2F1B2862F}">
      <dgm:prSet/>
      <dgm:spPr/>
      <dgm:t>
        <a:bodyPr/>
        <a:lstStyle/>
        <a:p>
          <a:endParaRPr lang="ru-RU"/>
        </a:p>
      </dgm:t>
    </dgm:pt>
    <dgm:pt modelId="{84BC80A8-5628-43B0-AAF1-89B06ED54849}" type="sibTrans" cxnId="{B858CC9E-58BD-4CAD-BA50-4DF2F1B2862F}">
      <dgm:prSet/>
      <dgm:spPr/>
      <dgm:t>
        <a:bodyPr/>
        <a:lstStyle/>
        <a:p>
          <a:endParaRPr lang="ru-RU"/>
        </a:p>
      </dgm:t>
    </dgm:pt>
    <dgm:pt modelId="{7A26AA1D-8AAD-4D8D-9CFB-5C5EED762AA5}">
      <dgm:prSet phldrT="[Текст]" custT="1"/>
      <dgm:spPr/>
      <dgm:t>
        <a:bodyPr/>
        <a:lstStyle/>
        <a:p>
          <a:r>
            <a:rPr lang="ru-RU" sz="2400" dirty="0" smtClean="0"/>
            <a:t>обтирание</a:t>
          </a:r>
          <a:endParaRPr lang="ru-RU" sz="2400" dirty="0"/>
        </a:p>
      </dgm:t>
    </dgm:pt>
    <dgm:pt modelId="{2A16245A-5DC4-451B-87D9-4C350E46260A}" type="parTrans" cxnId="{165B48CF-5D32-4AB2-8BB4-82326082C809}">
      <dgm:prSet/>
      <dgm:spPr/>
      <dgm:t>
        <a:bodyPr/>
        <a:lstStyle/>
        <a:p>
          <a:endParaRPr lang="ru-RU"/>
        </a:p>
      </dgm:t>
    </dgm:pt>
    <dgm:pt modelId="{FBD56AAF-72A2-4A36-8CEF-C2BE6104DF3E}" type="sibTrans" cxnId="{165B48CF-5D32-4AB2-8BB4-82326082C809}">
      <dgm:prSet/>
      <dgm:spPr/>
      <dgm:t>
        <a:bodyPr/>
        <a:lstStyle/>
        <a:p>
          <a:endParaRPr lang="ru-RU"/>
        </a:p>
      </dgm:t>
    </dgm:pt>
    <dgm:pt modelId="{3A28F87A-94A6-44D3-B51D-36B343DABD6C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Солнечные процедуры</a:t>
          </a:r>
          <a:endParaRPr lang="ru-RU" dirty="0">
            <a:solidFill>
              <a:schemeClr val="tx1"/>
            </a:solidFill>
          </a:endParaRPr>
        </a:p>
      </dgm:t>
    </dgm:pt>
    <dgm:pt modelId="{BF296C5A-4B44-482A-B17C-7BB410BC4786}" type="parTrans" cxnId="{5FDEA907-788E-4475-8DE8-D3C3A66E9BB1}">
      <dgm:prSet/>
      <dgm:spPr/>
      <dgm:t>
        <a:bodyPr/>
        <a:lstStyle/>
        <a:p>
          <a:endParaRPr lang="ru-RU"/>
        </a:p>
      </dgm:t>
    </dgm:pt>
    <dgm:pt modelId="{E3C7859A-86AB-4D78-A8E6-A98313B1F792}" type="sibTrans" cxnId="{5FDEA907-788E-4475-8DE8-D3C3A66E9BB1}">
      <dgm:prSet/>
      <dgm:spPr/>
      <dgm:t>
        <a:bodyPr/>
        <a:lstStyle/>
        <a:p>
          <a:endParaRPr lang="ru-RU"/>
        </a:p>
      </dgm:t>
    </dgm:pt>
    <dgm:pt modelId="{3FA38BB3-A062-4DBA-95EE-87D2DFF22D67}">
      <dgm:prSet phldrT="[Текст]" custT="1"/>
      <dgm:spPr/>
      <dgm:t>
        <a:bodyPr/>
        <a:lstStyle/>
        <a:p>
          <a:r>
            <a:rPr lang="ru-RU" sz="2400" dirty="0" smtClean="0"/>
            <a:t>солнечные ванны</a:t>
          </a:r>
          <a:endParaRPr lang="ru-RU" sz="2400" dirty="0"/>
        </a:p>
      </dgm:t>
    </dgm:pt>
    <dgm:pt modelId="{F04176D0-256C-4C14-A119-4C6FBE03994C}" type="parTrans" cxnId="{87D136D4-8351-4E23-A39B-2C5FDE922CBD}">
      <dgm:prSet/>
      <dgm:spPr/>
      <dgm:t>
        <a:bodyPr/>
        <a:lstStyle/>
        <a:p>
          <a:endParaRPr lang="ru-RU"/>
        </a:p>
      </dgm:t>
    </dgm:pt>
    <dgm:pt modelId="{339DC982-D979-411E-B6D7-3D61CECE472E}" type="sibTrans" cxnId="{87D136D4-8351-4E23-A39B-2C5FDE922CBD}">
      <dgm:prSet/>
      <dgm:spPr/>
      <dgm:t>
        <a:bodyPr/>
        <a:lstStyle/>
        <a:p>
          <a:endParaRPr lang="ru-RU"/>
        </a:p>
      </dgm:t>
    </dgm:pt>
    <dgm:pt modelId="{617700A3-574D-4BF3-8CF7-0C9DE0887747}">
      <dgm:prSet phldrT="[Текст]"/>
      <dgm:spPr/>
      <dgm:t>
        <a:bodyPr/>
        <a:lstStyle/>
        <a:p>
          <a:endParaRPr lang="ru-RU" sz="1300" dirty="0"/>
        </a:p>
      </dgm:t>
    </dgm:pt>
    <dgm:pt modelId="{53CDC50D-A064-48A6-8FF2-7ADCCAA6EA73}" type="parTrans" cxnId="{61438773-1365-4019-B098-99373B73E736}">
      <dgm:prSet/>
      <dgm:spPr/>
      <dgm:t>
        <a:bodyPr/>
        <a:lstStyle/>
        <a:p>
          <a:endParaRPr lang="ru-RU"/>
        </a:p>
      </dgm:t>
    </dgm:pt>
    <dgm:pt modelId="{8DF2EAA2-C4DA-4ABE-917E-B97CC3B96163}" type="sibTrans" cxnId="{61438773-1365-4019-B098-99373B73E736}">
      <dgm:prSet/>
      <dgm:spPr/>
      <dgm:t>
        <a:bodyPr/>
        <a:lstStyle/>
        <a:p>
          <a:endParaRPr lang="ru-RU"/>
        </a:p>
      </dgm:t>
    </dgm:pt>
    <dgm:pt modelId="{F4A6F1C1-746E-4105-A612-52C8D044A0AF}">
      <dgm:prSet custT="1"/>
      <dgm:spPr/>
      <dgm:t>
        <a:bodyPr/>
        <a:lstStyle/>
        <a:p>
          <a:r>
            <a:rPr lang="ru-RU" sz="2400" dirty="0" smtClean="0"/>
            <a:t>прогулка и игры на воздухе</a:t>
          </a:r>
          <a:endParaRPr lang="ru-RU" sz="2400" dirty="0"/>
        </a:p>
      </dgm:t>
    </dgm:pt>
    <dgm:pt modelId="{9D00E47C-374C-4110-9DC0-EA76D5E95D0F}" type="parTrans" cxnId="{AC7068AA-7F31-41A8-A263-9923D328AF0F}">
      <dgm:prSet/>
      <dgm:spPr/>
      <dgm:t>
        <a:bodyPr/>
        <a:lstStyle/>
        <a:p>
          <a:endParaRPr lang="ru-RU"/>
        </a:p>
      </dgm:t>
    </dgm:pt>
    <dgm:pt modelId="{E15D91AD-1437-46E3-9C1D-57F9FC6223BE}" type="sibTrans" cxnId="{AC7068AA-7F31-41A8-A263-9923D328AF0F}">
      <dgm:prSet/>
      <dgm:spPr/>
      <dgm:t>
        <a:bodyPr/>
        <a:lstStyle/>
        <a:p>
          <a:endParaRPr lang="ru-RU"/>
        </a:p>
      </dgm:t>
    </dgm:pt>
    <dgm:pt modelId="{8561B7E9-0C59-4C81-97FB-ABAABCA699A8}">
      <dgm:prSet custT="1"/>
      <dgm:spPr/>
      <dgm:t>
        <a:bodyPr/>
        <a:lstStyle/>
        <a:p>
          <a:r>
            <a:rPr lang="ru-RU" sz="2400" dirty="0" smtClean="0"/>
            <a:t>дневной сон на воздухе</a:t>
          </a:r>
          <a:endParaRPr lang="ru-RU" sz="2400" dirty="0"/>
        </a:p>
      </dgm:t>
    </dgm:pt>
    <dgm:pt modelId="{12EBDD14-23F8-4391-8FB2-76B25E3F1077}" type="parTrans" cxnId="{C455F712-78F5-48DD-B0E5-742A52AD5C37}">
      <dgm:prSet/>
      <dgm:spPr/>
      <dgm:t>
        <a:bodyPr/>
        <a:lstStyle/>
        <a:p>
          <a:endParaRPr lang="ru-RU"/>
        </a:p>
      </dgm:t>
    </dgm:pt>
    <dgm:pt modelId="{2ECE7933-DB07-4C27-87E5-FB53396A1150}" type="sibTrans" cxnId="{C455F712-78F5-48DD-B0E5-742A52AD5C37}">
      <dgm:prSet/>
      <dgm:spPr/>
      <dgm:t>
        <a:bodyPr/>
        <a:lstStyle/>
        <a:p>
          <a:endParaRPr lang="ru-RU"/>
        </a:p>
      </dgm:t>
    </dgm:pt>
    <dgm:pt modelId="{D17346F0-A106-4708-AE4F-43CC6D86C992}">
      <dgm:prSet custT="1"/>
      <dgm:spPr/>
      <dgm:t>
        <a:bodyPr/>
        <a:lstStyle/>
        <a:p>
          <a:r>
            <a:rPr lang="ru-RU" sz="2400" dirty="0" smtClean="0"/>
            <a:t>воздушные ванны</a:t>
          </a:r>
          <a:endParaRPr lang="ru-RU" sz="2400" dirty="0"/>
        </a:p>
      </dgm:t>
    </dgm:pt>
    <dgm:pt modelId="{791FB9A1-EE34-44A6-945B-ABE0A1DF3C9D}" type="parTrans" cxnId="{CF59FE48-3438-40BD-9ABD-10446588EDE4}">
      <dgm:prSet/>
      <dgm:spPr/>
      <dgm:t>
        <a:bodyPr/>
        <a:lstStyle/>
        <a:p>
          <a:endParaRPr lang="ru-RU"/>
        </a:p>
      </dgm:t>
    </dgm:pt>
    <dgm:pt modelId="{690C18A8-F8EF-47D1-B226-04678E91CBA6}" type="sibTrans" cxnId="{CF59FE48-3438-40BD-9ABD-10446588EDE4}">
      <dgm:prSet/>
      <dgm:spPr/>
      <dgm:t>
        <a:bodyPr/>
        <a:lstStyle/>
        <a:p>
          <a:endParaRPr lang="ru-RU"/>
        </a:p>
      </dgm:t>
    </dgm:pt>
    <dgm:pt modelId="{206A23AB-AF45-4DAF-AEB4-48DA5CAB98FB}">
      <dgm:prSet phldrT="[Текст]" custT="1"/>
      <dgm:spPr/>
      <dgm:t>
        <a:bodyPr/>
        <a:lstStyle/>
        <a:p>
          <a:r>
            <a:rPr lang="ru-RU" sz="2400" dirty="0" smtClean="0"/>
            <a:t>обливание</a:t>
          </a:r>
          <a:endParaRPr lang="ru-RU" sz="2400" dirty="0"/>
        </a:p>
      </dgm:t>
    </dgm:pt>
    <dgm:pt modelId="{6AB578EA-258C-48FF-95F3-EAC40338B372}" type="parTrans" cxnId="{A18EF7E6-070B-4A5C-89F6-44572BDC6DC4}">
      <dgm:prSet/>
      <dgm:spPr/>
      <dgm:t>
        <a:bodyPr/>
        <a:lstStyle/>
        <a:p>
          <a:endParaRPr lang="ru-RU"/>
        </a:p>
      </dgm:t>
    </dgm:pt>
    <dgm:pt modelId="{123B8981-E434-4374-8BEB-14404E498C51}" type="sibTrans" cxnId="{A18EF7E6-070B-4A5C-89F6-44572BDC6DC4}">
      <dgm:prSet/>
      <dgm:spPr/>
      <dgm:t>
        <a:bodyPr/>
        <a:lstStyle/>
        <a:p>
          <a:endParaRPr lang="ru-RU"/>
        </a:p>
      </dgm:t>
    </dgm:pt>
    <dgm:pt modelId="{BF364466-6387-4798-ADA6-4E31CCE9E259}">
      <dgm:prSet phldrT="[Текст]" custT="1"/>
      <dgm:spPr/>
      <dgm:t>
        <a:bodyPr/>
        <a:lstStyle/>
        <a:p>
          <a:r>
            <a:rPr lang="ru-RU" sz="2400" dirty="0" smtClean="0"/>
            <a:t>купание</a:t>
          </a:r>
        </a:p>
        <a:p>
          <a:endParaRPr lang="ru-RU" sz="1900" dirty="0"/>
        </a:p>
      </dgm:t>
    </dgm:pt>
    <dgm:pt modelId="{445173E8-D084-4B6D-BE91-C1EBCBAB8252}" type="parTrans" cxnId="{36127DE1-07BD-4E13-A11D-C612C2A2A580}">
      <dgm:prSet/>
      <dgm:spPr/>
      <dgm:t>
        <a:bodyPr/>
        <a:lstStyle/>
        <a:p>
          <a:endParaRPr lang="ru-RU"/>
        </a:p>
      </dgm:t>
    </dgm:pt>
    <dgm:pt modelId="{60911171-3987-4285-9347-34BA29E1767F}" type="sibTrans" cxnId="{36127DE1-07BD-4E13-A11D-C612C2A2A580}">
      <dgm:prSet/>
      <dgm:spPr/>
      <dgm:t>
        <a:bodyPr/>
        <a:lstStyle/>
        <a:p>
          <a:endParaRPr lang="ru-RU"/>
        </a:p>
      </dgm:t>
    </dgm:pt>
    <dgm:pt modelId="{E6E7BA1A-DBB4-4598-A3CC-BED2E0E494DB}" type="pres">
      <dgm:prSet presAssocID="{94FED16F-4BEB-4414-A3AD-ADE69DC75E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86021-CEC2-4554-94D9-2B32AF9D5465}" type="pres">
      <dgm:prSet presAssocID="{06D4FB16-DE05-4D66-8617-D4DFC9172E25}" presName="linNode" presStyleCnt="0"/>
      <dgm:spPr/>
    </dgm:pt>
    <dgm:pt modelId="{DC92FF24-36B0-425C-9EED-DED02A1B6A15}" type="pres">
      <dgm:prSet presAssocID="{06D4FB16-DE05-4D66-8617-D4DFC9172E2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ADF4B-81FB-49E4-9F75-9791A5664ACE}" type="pres">
      <dgm:prSet presAssocID="{06D4FB16-DE05-4D66-8617-D4DFC9172E2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46164-B669-4C46-89A9-D0E85E457C22}" type="pres">
      <dgm:prSet presAssocID="{86C7BF78-51C8-4868-AEE9-386E18A42E16}" presName="sp" presStyleCnt="0"/>
      <dgm:spPr/>
    </dgm:pt>
    <dgm:pt modelId="{E227F4D8-8544-4CE8-B34A-1D532B73EDE7}" type="pres">
      <dgm:prSet presAssocID="{E26AC034-09C8-47B5-8249-401E6A4BAFA8}" presName="linNode" presStyleCnt="0"/>
      <dgm:spPr/>
    </dgm:pt>
    <dgm:pt modelId="{9AEC7E30-A692-4DF0-AD53-32B1B7F7A57B}" type="pres">
      <dgm:prSet presAssocID="{E26AC034-09C8-47B5-8249-401E6A4BAF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0C067-CE52-4BB3-878B-5F6561BFDA83}" type="pres">
      <dgm:prSet presAssocID="{E26AC034-09C8-47B5-8249-401E6A4BAF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6BE7D-55E9-458D-9053-AE5368A57AC7}" type="pres">
      <dgm:prSet presAssocID="{84BC80A8-5628-43B0-AAF1-89B06ED54849}" presName="sp" presStyleCnt="0"/>
      <dgm:spPr/>
    </dgm:pt>
    <dgm:pt modelId="{64D0B1F8-1A96-4F2B-8AAE-1E276C9B8FDD}" type="pres">
      <dgm:prSet presAssocID="{3A28F87A-94A6-44D3-B51D-36B343DABD6C}" presName="linNode" presStyleCnt="0"/>
      <dgm:spPr/>
    </dgm:pt>
    <dgm:pt modelId="{574F9813-FC48-4837-92AA-9F56ABEBFB01}" type="pres">
      <dgm:prSet presAssocID="{3A28F87A-94A6-44D3-B51D-36B343DABD6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5B16A-732F-4D18-8D52-2BED203A261F}" type="pres">
      <dgm:prSet presAssocID="{3A28F87A-94A6-44D3-B51D-36B343DABD6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38773-1365-4019-B098-99373B73E736}" srcId="{06D4FB16-DE05-4D66-8617-D4DFC9172E25}" destId="{617700A3-574D-4BF3-8CF7-0C9DE0887747}" srcOrd="5" destOrd="0" parTransId="{53CDC50D-A064-48A6-8FF2-7ADCCAA6EA73}" sibTransId="{8DF2EAA2-C4DA-4ABE-917E-B97CC3B96163}"/>
    <dgm:cxn modelId="{A18EF7E6-070B-4A5C-89F6-44572BDC6DC4}" srcId="{E26AC034-09C8-47B5-8249-401E6A4BAFA8}" destId="{206A23AB-AF45-4DAF-AEB4-48DA5CAB98FB}" srcOrd="1" destOrd="0" parTransId="{6AB578EA-258C-48FF-95F3-EAC40338B372}" sibTransId="{123B8981-E434-4374-8BEB-14404E498C51}"/>
    <dgm:cxn modelId="{B858CC9E-58BD-4CAD-BA50-4DF2F1B2862F}" srcId="{94FED16F-4BEB-4414-A3AD-ADE69DC75E48}" destId="{E26AC034-09C8-47B5-8249-401E6A4BAFA8}" srcOrd="1" destOrd="0" parTransId="{C4EFDDA4-13B3-4913-AD23-38C207DAE67F}" sibTransId="{84BC80A8-5628-43B0-AAF1-89B06ED54849}"/>
    <dgm:cxn modelId="{2FA9A320-B07A-4565-B1BF-577D5A5934AD}" type="presOf" srcId="{06D4FB16-DE05-4D66-8617-D4DFC9172E25}" destId="{DC92FF24-36B0-425C-9EED-DED02A1B6A15}" srcOrd="0" destOrd="0" presId="urn:microsoft.com/office/officeart/2005/8/layout/vList5"/>
    <dgm:cxn modelId="{5992005D-35D6-4E35-A8F9-3B96ACF403EA}" type="presOf" srcId="{3A28F87A-94A6-44D3-B51D-36B343DABD6C}" destId="{574F9813-FC48-4837-92AA-9F56ABEBFB01}" srcOrd="0" destOrd="0" presId="urn:microsoft.com/office/officeart/2005/8/layout/vList5"/>
    <dgm:cxn modelId="{165B48CF-5D32-4AB2-8BB4-82326082C809}" srcId="{E26AC034-09C8-47B5-8249-401E6A4BAFA8}" destId="{7A26AA1D-8AAD-4D8D-9CFB-5C5EED762AA5}" srcOrd="0" destOrd="0" parTransId="{2A16245A-5DC4-451B-87D9-4C350E46260A}" sibTransId="{FBD56AAF-72A2-4A36-8CEF-C2BE6104DF3E}"/>
    <dgm:cxn modelId="{CEB411E7-3484-4F5E-A30F-DE7D1583CB4D}" type="presOf" srcId="{3FA38BB3-A062-4DBA-95EE-87D2DFF22D67}" destId="{E635B16A-732F-4D18-8D52-2BED203A261F}" srcOrd="0" destOrd="0" presId="urn:microsoft.com/office/officeart/2005/8/layout/vList5"/>
    <dgm:cxn modelId="{98BDC176-6DA5-466C-BD95-1AF967782201}" type="presOf" srcId="{D17346F0-A106-4708-AE4F-43CC6D86C992}" destId="{68BADF4B-81FB-49E4-9F75-9791A5664ACE}" srcOrd="0" destOrd="3" presId="urn:microsoft.com/office/officeart/2005/8/layout/vList5"/>
    <dgm:cxn modelId="{B248C184-142E-4493-8D0E-4CF55F48DCEC}" type="presOf" srcId="{3A809EF6-45F9-490E-9509-9DB60F8DCDB9}" destId="{68BADF4B-81FB-49E4-9F75-9791A5664ACE}" srcOrd="0" destOrd="0" presId="urn:microsoft.com/office/officeart/2005/8/layout/vList5"/>
    <dgm:cxn modelId="{7E2A580C-4806-457D-AB12-6C076F22F404}" srcId="{06D4FB16-DE05-4D66-8617-D4DFC9172E25}" destId="{3A809EF6-45F9-490E-9509-9DB60F8DCDB9}" srcOrd="0" destOrd="0" parTransId="{F5B04AF3-8185-4374-914C-0ABBC0FAA7E8}" sibTransId="{2BD15E38-C60F-458B-A866-1AC39F1213A7}"/>
    <dgm:cxn modelId="{A09FF79F-B034-489B-9B58-85C591F091CF}" type="presOf" srcId="{F4A6F1C1-746E-4105-A612-52C8D044A0AF}" destId="{68BADF4B-81FB-49E4-9F75-9791A5664ACE}" srcOrd="0" destOrd="1" presId="urn:microsoft.com/office/officeart/2005/8/layout/vList5"/>
    <dgm:cxn modelId="{D1CAA2BF-7C67-4359-B2E0-4F342A55E547}" type="presOf" srcId="{E26AC034-09C8-47B5-8249-401E6A4BAFA8}" destId="{9AEC7E30-A692-4DF0-AD53-32B1B7F7A57B}" srcOrd="0" destOrd="0" presId="urn:microsoft.com/office/officeart/2005/8/layout/vList5"/>
    <dgm:cxn modelId="{C455F712-78F5-48DD-B0E5-742A52AD5C37}" srcId="{06D4FB16-DE05-4D66-8617-D4DFC9172E25}" destId="{8561B7E9-0C59-4C81-97FB-ABAABCA699A8}" srcOrd="2" destOrd="0" parTransId="{12EBDD14-23F8-4391-8FB2-76B25E3F1077}" sibTransId="{2ECE7933-DB07-4C27-87E5-FB53396A1150}"/>
    <dgm:cxn modelId="{13829C79-D348-46B2-8BCE-9D9EAF97AE32}" type="presOf" srcId="{7A26AA1D-8AAD-4D8D-9CFB-5C5EED762AA5}" destId="{8430C067-CE52-4BB3-878B-5F6561BFDA83}" srcOrd="0" destOrd="0" presId="urn:microsoft.com/office/officeart/2005/8/layout/vList5"/>
    <dgm:cxn modelId="{C84E5B7C-F876-4544-A825-9BED3BBE97E3}" srcId="{06D4FB16-DE05-4D66-8617-D4DFC9172E25}" destId="{A3F27C13-13BB-4092-8221-9F92060B7290}" srcOrd="4" destOrd="0" parTransId="{57F4A199-C620-4D50-830E-CF6C98E5410B}" sibTransId="{2BD954CC-55CA-483B-8CD9-B07398E8AE7B}"/>
    <dgm:cxn modelId="{FD1A76BD-9D51-4C0C-8E07-32D438DD5AFE}" srcId="{94FED16F-4BEB-4414-A3AD-ADE69DC75E48}" destId="{06D4FB16-DE05-4D66-8617-D4DFC9172E25}" srcOrd="0" destOrd="0" parTransId="{CADBD01D-8E33-4519-A776-BC5DEFABB6B2}" sibTransId="{86C7BF78-51C8-4868-AEE9-386E18A42E16}"/>
    <dgm:cxn modelId="{CF59FE48-3438-40BD-9ABD-10446588EDE4}" srcId="{06D4FB16-DE05-4D66-8617-D4DFC9172E25}" destId="{D17346F0-A106-4708-AE4F-43CC6D86C992}" srcOrd="3" destOrd="0" parTransId="{791FB9A1-EE34-44A6-945B-ABE0A1DF3C9D}" sibTransId="{690C18A8-F8EF-47D1-B226-04678E91CBA6}"/>
    <dgm:cxn modelId="{1EAA75C1-3666-4DB4-84E5-AC1BE17D08F7}" type="presOf" srcId="{94FED16F-4BEB-4414-A3AD-ADE69DC75E48}" destId="{E6E7BA1A-DBB4-4598-A3CC-BED2E0E494DB}" srcOrd="0" destOrd="0" presId="urn:microsoft.com/office/officeart/2005/8/layout/vList5"/>
    <dgm:cxn modelId="{866B318E-04D3-449C-860F-2C2610A7C2B2}" type="presOf" srcId="{BF364466-6387-4798-ADA6-4E31CCE9E259}" destId="{8430C067-CE52-4BB3-878B-5F6561BFDA83}" srcOrd="0" destOrd="2" presId="urn:microsoft.com/office/officeart/2005/8/layout/vList5"/>
    <dgm:cxn modelId="{476E2BD6-712F-4A84-BACE-50F6AB5B5661}" type="presOf" srcId="{8561B7E9-0C59-4C81-97FB-ABAABCA699A8}" destId="{68BADF4B-81FB-49E4-9F75-9791A5664ACE}" srcOrd="0" destOrd="2" presId="urn:microsoft.com/office/officeart/2005/8/layout/vList5"/>
    <dgm:cxn modelId="{87D136D4-8351-4E23-A39B-2C5FDE922CBD}" srcId="{3A28F87A-94A6-44D3-B51D-36B343DABD6C}" destId="{3FA38BB3-A062-4DBA-95EE-87D2DFF22D67}" srcOrd="0" destOrd="0" parTransId="{F04176D0-256C-4C14-A119-4C6FBE03994C}" sibTransId="{339DC982-D979-411E-B6D7-3D61CECE472E}"/>
    <dgm:cxn modelId="{AC7068AA-7F31-41A8-A263-9923D328AF0F}" srcId="{06D4FB16-DE05-4D66-8617-D4DFC9172E25}" destId="{F4A6F1C1-746E-4105-A612-52C8D044A0AF}" srcOrd="1" destOrd="0" parTransId="{9D00E47C-374C-4110-9DC0-EA76D5E95D0F}" sibTransId="{E15D91AD-1437-46E3-9C1D-57F9FC6223BE}"/>
    <dgm:cxn modelId="{0F51CEAD-2233-465E-8EAD-190B6B0A8D88}" type="presOf" srcId="{617700A3-574D-4BF3-8CF7-0C9DE0887747}" destId="{68BADF4B-81FB-49E4-9F75-9791A5664ACE}" srcOrd="0" destOrd="5" presId="urn:microsoft.com/office/officeart/2005/8/layout/vList5"/>
    <dgm:cxn modelId="{5FDEA907-788E-4475-8DE8-D3C3A66E9BB1}" srcId="{94FED16F-4BEB-4414-A3AD-ADE69DC75E48}" destId="{3A28F87A-94A6-44D3-B51D-36B343DABD6C}" srcOrd="2" destOrd="0" parTransId="{BF296C5A-4B44-482A-B17C-7BB410BC4786}" sibTransId="{E3C7859A-86AB-4D78-A8E6-A98313B1F792}"/>
    <dgm:cxn modelId="{36127DE1-07BD-4E13-A11D-C612C2A2A580}" srcId="{E26AC034-09C8-47B5-8249-401E6A4BAFA8}" destId="{BF364466-6387-4798-ADA6-4E31CCE9E259}" srcOrd="2" destOrd="0" parTransId="{445173E8-D084-4B6D-BE91-C1EBCBAB8252}" sibTransId="{60911171-3987-4285-9347-34BA29E1767F}"/>
    <dgm:cxn modelId="{8F02C399-9049-49CB-8CD3-D1F56892433C}" type="presOf" srcId="{A3F27C13-13BB-4092-8221-9F92060B7290}" destId="{68BADF4B-81FB-49E4-9F75-9791A5664ACE}" srcOrd="0" destOrd="4" presId="urn:microsoft.com/office/officeart/2005/8/layout/vList5"/>
    <dgm:cxn modelId="{CE26A878-0F0B-496B-ADAC-6C9853434E17}" type="presOf" srcId="{206A23AB-AF45-4DAF-AEB4-48DA5CAB98FB}" destId="{8430C067-CE52-4BB3-878B-5F6561BFDA83}" srcOrd="0" destOrd="1" presId="urn:microsoft.com/office/officeart/2005/8/layout/vList5"/>
    <dgm:cxn modelId="{AD59284A-0B78-432B-BF2B-58F31E9062DF}" type="presParOf" srcId="{E6E7BA1A-DBB4-4598-A3CC-BED2E0E494DB}" destId="{19486021-CEC2-4554-94D9-2B32AF9D5465}" srcOrd="0" destOrd="0" presId="urn:microsoft.com/office/officeart/2005/8/layout/vList5"/>
    <dgm:cxn modelId="{151A791F-E112-484F-9C81-B749BA282A5B}" type="presParOf" srcId="{19486021-CEC2-4554-94D9-2B32AF9D5465}" destId="{DC92FF24-36B0-425C-9EED-DED02A1B6A15}" srcOrd="0" destOrd="0" presId="urn:microsoft.com/office/officeart/2005/8/layout/vList5"/>
    <dgm:cxn modelId="{5F78AE17-0BC4-474F-BF83-900EADBBCCBE}" type="presParOf" srcId="{19486021-CEC2-4554-94D9-2B32AF9D5465}" destId="{68BADF4B-81FB-49E4-9F75-9791A5664ACE}" srcOrd="1" destOrd="0" presId="urn:microsoft.com/office/officeart/2005/8/layout/vList5"/>
    <dgm:cxn modelId="{0FD1E5B4-7D1E-4D5A-AB33-956C2686202D}" type="presParOf" srcId="{E6E7BA1A-DBB4-4598-A3CC-BED2E0E494DB}" destId="{1C546164-B669-4C46-89A9-D0E85E457C22}" srcOrd="1" destOrd="0" presId="urn:microsoft.com/office/officeart/2005/8/layout/vList5"/>
    <dgm:cxn modelId="{2CE4FE19-22C6-4443-AE7C-3A7CEF8A8F46}" type="presParOf" srcId="{E6E7BA1A-DBB4-4598-A3CC-BED2E0E494DB}" destId="{E227F4D8-8544-4CE8-B34A-1D532B73EDE7}" srcOrd="2" destOrd="0" presId="urn:microsoft.com/office/officeart/2005/8/layout/vList5"/>
    <dgm:cxn modelId="{60B75262-4FE1-4473-A2FE-DF24C7E6A5C7}" type="presParOf" srcId="{E227F4D8-8544-4CE8-B34A-1D532B73EDE7}" destId="{9AEC7E30-A692-4DF0-AD53-32B1B7F7A57B}" srcOrd="0" destOrd="0" presId="urn:microsoft.com/office/officeart/2005/8/layout/vList5"/>
    <dgm:cxn modelId="{A8786332-0E0E-4C68-A615-A3537ADEAA72}" type="presParOf" srcId="{E227F4D8-8544-4CE8-B34A-1D532B73EDE7}" destId="{8430C067-CE52-4BB3-878B-5F6561BFDA83}" srcOrd="1" destOrd="0" presId="urn:microsoft.com/office/officeart/2005/8/layout/vList5"/>
    <dgm:cxn modelId="{AC455D52-4581-48B6-9FAA-012EFA4EBF1C}" type="presParOf" srcId="{E6E7BA1A-DBB4-4598-A3CC-BED2E0E494DB}" destId="{6346BE7D-55E9-458D-9053-AE5368A57AC7}" srcOrd="3" destOrd="0" presId="urn:microsoft.com/office/officeart/2005/8/layout/vList5"/>
    <dgm:cxn modelId="{92F1B676-B83A-4034-92F6-26810E4A424D}" type="presParOf" srcId="{E6E7BA1A-DBB4-4598-A3CC-BED2E0E494DB}" destId="{64D0B1F8-1A96-4F2B-8AAE-1E276C9B8FDD}" srcOrd="4" destOrd="0" presId="urn:microsoft.com/office/officeart/2005/8/layout/vList5"/>
    <dgm:cxn modelId="{546C5041-B62D-4734-BB52-1F123D31ED03}" type="presParOf" srcId="{64D0B1F8-1A96-4F2B-8AAE-1E276C9B8FDD}" destId="{574F9813-FC48-4837-92AA-9F56ABEBFB01}" srcOrd="0" destOrd="0" presId="urn:microsoft.com/office/officeart/2005/8/layout/vList5"/>
    <dgm:cxn modelId="{F1F01B7F-14BF-4C4D-A155-670BE4F6B78A}" type="presParOf" srcId="{64D0B1F8-1A96-4F2B-8AAE-1E276C9B8FDD}" destId="{E635B16A-732F-4D18-8D52-2BED203A261F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2C9B4E-C141-49AC-910E-54E4670F35AA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EB8235-6878-49B6-830D-6909066C8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2ABB1D-1993-4D01-8E25-A91CA17A2208}" type="datetimeFigureOut">
              <a:rPr lang="ru-RU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E6EA02-B457-4F9C-AFC3-5CC4D59B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6EA02-B457-4F9C-AFC3-5CC4D59BBC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королёва Татьяна Александровна воспитатель I квалификационной категрии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412CA-BE00-4A94-8843-5F78CA07399B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D86D-30DA-42BD-8956-5EE41B01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8A3F-497A-442F-B93C-AE1870D248F3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C07C-0739-4FB0-BF5C-C5621808E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FE3C-1BDC-4BCE-AF03-9AA8567EB703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D7B7-9EE8-43CD-BE49-7B08ED1D5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D2259F-003E-4CFA-8733-BC1862EE0C75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70BBFE-11B6-4103-9F73-4282DDDD9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4FC4-C0AA-452C-9555-9112E6D796DF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B91B-F0B4-46DF-8CD5-4DC7CEA66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D2DE-F1B5-42E2-98E1-5D91D6DF1E07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2575-BE04-41CD-94EA-DDB3C31F5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0959-0E7E-4613-8FC6-6BC6E44BFF77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2C05-DC3F-46F0-A9C6-2EF3735ED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52B5FB-D96A-46FF-B3A5-01FDE58507E0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65FA16-7076-4716-A2D8-8295FB1A4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8B94-AAB2-449D-81B2-8F0957B977D2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E513-5A5B-45AB-A0AB-08D62685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33655F-C21C-4D1D-AD80-90BB19383D97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1104AB-952A-4712-B2F7-CC313AEC7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CF83BA-36C4-4292-B680-BEC0C5FD9737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D6C1A3-A8ED-4F86-B68D-526781152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B946C4-C502-4567-8F3F-5308686A6142}" type="datetimeFigureOut">
              <a:rPr lang="ru-RU" smtClean="0"/>
              <a:pPr>
                <a:defRPr/>
              </a:pPr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D07A65-EFC4-4FF9-A7B2-0ABA2112E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72" r:id="rId4"/>
    <p:sldLayoutId id="2147483773" r:id="rId5"/>
    <p:sldLayoutId id="2147483780" r:id="rId6"/>
    <p:sldLayoutId id="2147483774" r:id="rId7"/>
    <p:sldLayoutId id="2147483781" r:id="rId8"/>
    <p:sldLayoutId id="2147483782" r:id="rId9"/>
    <p:sldLayoutId id="2147483775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72500" cy="2643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Закаливание детей </a:t>
            </a:r>
            <a:br>
              <a:rPr lang="ru-RU" sz="5400" dirty="0" smtClean="0"/>
            </a:br>
            <a:r>
              <a:rPr lang="ru-RU" sz="5400" dirty="0" smtClean="0"/>
              <a:t>дошкольного возраста</a:t>
            </a:r>
            <a:endParaRPr lang="ru-RU" sz="5400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4786313"/>
            <a:ext cx="7854950" cy="17526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Подготовила </a:t>
            </a:r>
            <a:r>
              <a:rPr lang="ru-RU" dirty="0" smtClean="0"/>
              <a:t>Королёва </a:t>
            </a:r>
            <a:r>
              <a:rPr lang="ru-RU" dirty="0" smtClean="0"/>
              <a:t>Татьяна Александровна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воспитатель </a:t>
            </a:r>
            <a:r>
              <a:rPr lang="en-US" dirty="0" smtClean="0"/>
              <a:t>I</a:t>
            </a:r>
            <a:r>
              <a:rPr lang="ru-RU" dirty="0" smtClean="0"/>
              <a:t> квалификационной категории</a:t>
            </a:r>
            <a:endParaRPr lang="ru-RU" dirty="0" smtClean="0"/>
          </a:p>
        </p:txBody>
      </p:sp>
      <p:pic>
        <p:nvPicPr>
          <p:cNvPr id="8200" name="Picture 8" descr="Картинки по зож - Лучшие парики зде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86058"/>
            <a:ext cx="285833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Прогулка на свежем воздухе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63"/>
            <a:ext cx="8572500" cy="5330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Прогулка является мощным средством закаливания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организма. Ежедневная продолжительность прогулки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детей составляет не менее 4 – 4,5 часов. Прогулку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организуют 2 раза в день</a:t>
            </a:r>
            <a:r>
              <a:rPr lang="en-US" smtClean="0"/>
              <a:t> </a:t>
            </a:r>
            <a:r>
              <a:rPr lang="ru-RU" smtClean="0"/>
              <a:t>в любое время года</a:t>
            </a:r>
            <a:r>
              <a:rPr lang="en-US" smtClean="0"/>
              <a:t>.</a:t>
            </a: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Организация прогулки строится с рекомендациями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СанПиП для детского сада.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Пребывание на воздухе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целесообразно сочетать с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активными движениями: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зимой – катанием на коньках,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лыжах, а летом – игрой в мяч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и другими подвижными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  играми.</a:t>
            </a:r>
            <a:endParaRPr lang="en-US" smtClean="0"/>
          </a:p>
        </p:txBody>
      </p:sp>
      <p:pic>
        <p:nvPicPr>
          <p:cNvPr id="17412" name="Picture 6" descr="Творческие сочинения моих уче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00438"/>
            <a:ext cx="2928938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08267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Воздушные ванны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8186738" cy="5473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/>
              <a:t>  Начинается с проветривания помещения, в результате которого температура воздуха в комнате должна снизиться более чем на 1°С. Помещение проветривают несколько раз в день в холодное время года и постоянно в теплое.</a:t>
            </a:r>
          </a:p>
          <a:p>
            <a:pPr eaLnBrk="1" hangingPunct="1"/>
            <a:endParaRPr lang="ru-RU" smtClean="0"/>
          </a:p>
        </p:txBody>
      </p:sp>
      <p:pic>
        <p:nvPicPr>
          <p:cNvPr id="18436" name="Picture 8" descr="http://n4.biz/image/image/image_gallery?img_id=4528151&amp;fileName=Okna-na-zakaz&amp;t=13801807628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4659313"/>
            <a:ext cx="2857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s33-romashka.ru/image/zaryadk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075113"/>
            <a:ext cx="6215063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969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Воздушные ванны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501062" cy="3786187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Сначала проводятся местные воздушные ванны, когда у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ребенка обнажены только руки и ноги (например, во время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утренней гимнастики). Позднее применяют общие  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воздушные ванны при обнажении всего тела ребенка.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Продолжительность воздушной ванны увеличивается </a:t>
            </a:r>
          </a:p>
          <a:p>
            <a:pPr marL="274320" indent="-27432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постепенно,                                                       достигая 5-8 мин.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Воздушные ванны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mtClean="0"/>
              <a:t> Температуру воздуха в помещении надо постепенно снижать на 1-2°С через 2-3 дня. Начинают закаливающие процедуры при обычной температуре воздуха 21-22°С. Конечная </a:t>
            </a:r>
            <a:r>
              <a:rPr lang="en-US" smtClean="0"/>
              <a:t>t</a:t>
            </a:r>
            <a:r>
              <a:rPr lang="ru-RU" smtClean="0"/>
              <a:t>16-18°С. При этом необходимо следить за признаками переохлаждения (появления «гусиной кожи»). У детей с аллергическими реакциями охлаждение организма наступает быстрее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Ходьба босиком</a:t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8429625" cy="5643563"/>
          </a:xfrm>
        </p:spPr>
        <p:txBody>
          <a:bodyPr/>
          <a:lstStyle/>
          <a:p>
            <a:pPr eaLnBrk="1" hangingPunct="1"/>
            <a:r>
              <a:rPr lang="ru-RU" sz="2200" smtClean="0"/>
              <a:t>Ходьба босиком – это своеобразные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сеансы точечного массажа. Как и все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виды физической нагрузки или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тренировки, закаливание ходьбой босиком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должно быть постепенным и систематическим. Начинать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лучше всего с хождения в теплой комнате. Для занятий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очень хорошо использовать специальные резиновые коврики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с шиповым рифлением.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                                   Зарядку в детском саду можно так же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                                   проводить с резиновыми ковриками.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                                   Используя этот коврик, можно перейти к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                                   бегу на месте и прыжкам. Повседневно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                                   массировать стопы.</a:t>
            </a:r>
          </a:p>
          <a:p>
            <a:pPr eaLnBrk="1" hangingPunct="1"/>
            <a:endParaRPr lang="ru-RU" smtClean="0"/>
          </a:p>
        </p:txBody>
      </p:sp>
      <p:pic>
        <p:nvPicPr>
          <p:cNvPr id="21508" name="Picture 7" descr="feet in grass op 720x480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57188"/>
            <a:ext cx="28051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Коврик массажный с камнями CF-802 145х40см - Магазин спортивных товаров и игруш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35768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tanyv_000\Desktop\1321353345_33017-little-blond-boy-swimming-underwater-wi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3429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Закаливание водой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214438"/>
            <a:ext cx="8429625" cy="54292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                                               Закаливание водой – это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        очень полезная для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        организма человека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        процедура. При водном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mtClean="0"/>
              <a:t>                                                 закаливании циркуляция крови в организме происходит интенсивней, принося органам и системам организма дополнительный кислород и питательные вещества.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 anchor="ctr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Обтирание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5072063" cy="56435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Обтирание является самой нежной и щадящей из всех закаливающих процедур водой. Обтирание можно применять с самого раннего детского возраста. Ежедневные обтирания повышают иммунитет, способствуют выработке устойчивости организма к простудным заболеваниям.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Обтирания могут быть общими и частичными. Они могут выступать в качестве самостоятельной процедуры, а могут сочетаться с другими методами водных процедур, например с душами или обливаниями. </a:t>
            </a:r>
            <a:endParaRPr lang="ru-RU" dirty="0"/>
          </a:p>
        </p:txBody>
      </p:sp>
      <p:pic>
        <p:nvPicPr>
          <p:cNvPr id="23556" name="Picture 2" descr="http://ds14ishim.ru/sites/default/files/medic/zakalivani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25" y="1857375"/>
            <a:ext cx="3187700" cy="4643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Обтирание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85750" y="1000125"/>
            <a:ext cx="8429625" cy="5643563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4200" dirty="0" smtClean="0"/>
              <a:t> Обтирание проводят полотенцем, губкой или просто рукой, смоченной водой. Обтирают сначала верхнюю половину тела (руки, шею, грудь, спину), насухо вытирают ее и растирают сухим полотенцем до красноты, а затем проделывают то же с нижней половиной тела (живот, поясница, нижние конечности).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4200" dirty="0" smtClean="0"/>
              <a:t>Конечности растирают от пальцев к телу. Туловище растирают круговыми движениями по направлению к подмышечным и паховым впадинам.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4200" dirty="0" smtClean="0"/>
              <a:t>Продолжительность процедуры не превышает 4-5 мин, включая растирание тела.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4200" dirty="0" smtClean="0"/>
              <a:t>Для обтирания применяют вначале прохладную воду (20-24°С), а затем постепенно переходят к холодной (ниже 16°С).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Обтирание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7900988" cy="5187950"/>
          </a:xfrm>
        </p:spPr>
        <p:txBody>
          <a:bodyPr/>
          <a:lstStyle/>
          <a:p>
            <a:pPr eaLnBrk="1" hangingPunct="1"/>
            <a:r>
              <a:rPr lang="ru-RU" smtClean="0"/>
              <a:t>Для закаливания рекомендуется проводить обтирание по утрам в одно и то же время, после зарядки. </a:t>
            </a:r>
          </a:p>
          <a:p>
            <a:pPr eaLnBrk="1" hangingPunct="1"/>
            <a:r>
              <a:rPr lang="ru-RU" smtClean="0"/>
              <a:t>При этом необходимо следить, чтобы температура воздуха в помещении, где проводится процедура, была в пределах +18-20°С. </a:t>
            </a:r>
          </a:p>
          <a:p>
            <a:pPr eaLnBrk="1" hangingPunct="1"/>
            <a:r>
              <a:rPr lang="ru-RU" smtClean="0"/>
              <a:t>После процедуры рекомендуется надевать теплую одежду.</a:t>
            </a:r>
          </a:p>
        </p:txBody>
      </p:sp>
      <p:pic>
        <p:nvPicPr>
          <p:cNvPr id="25604" name="Picture 2" descr="http://magkitov.com/UserFiles/Image/img/203/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071938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Обливание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5750" y="1600200"/>
            <a:ext cx="4714875" cy="4572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 Обливание более эффективная по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оказывающему влиянию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процедура, чем обтирание.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Обливание может быть общим, то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есть всего тела и местным –                       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обливание ног.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После процедуры  обливания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необходимо растереть тело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сухим полотенцем.</a:t>
            </a:r>
            <a:endParaRPr lang="ru-RU" b="1" dirty="0"/>
          </a:p>
        </p:txBody>
      </p:sp>
      <p:pic>
        <p:nvPicPr>
          <p:cNvPr id="26628" name="Picture 6" descr="C:\Users\tanyv_000\Desktop\3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928813"/>
            <a:ext cx="3494087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813"/>
            <a:ext cx="8229600" cy="5538787"/>
          </a:xfrm>
        </p:spPr>
        <p:txBody>
          <a:bodyPr anchor="ctr"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Здоровье </a:t>
            </a:r>
            <a:r>
              <a:rPr lang="ru-RU" sz="4000" b="1" dirty="0" smtClean="0"/>
              <a:t>– это не просто отсутствие болезней, это состояние полного физического, духовного и социального благополучия. 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(Всемирная Организация Здравоохранения)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Ножные ванны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8258175" cy="52593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Ножные ванны оказывают не только местное, но и общее воздействие на организм ребенка. Ножные ванны проводятся детям с 1,5 лет.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Сначала ребенку моют ноги теплой водой, затем все более холодной (снижают </a:t>
            </a:r>
            <a:r>
              <a:rPr lang="ru-RU" dirty="0" err="1" smtClean="0"/>
              <a:t>t°</a:t>
            </a:r>
            <a:r>
              <a:rPr lang="ru-RU" dirty="0" smtClean="0"/>
              <a:t> через 4-5 дней на 1°С и доводят до 22°С, детям старшим 18°С).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Продолжительность ножной ванны от 1 до 3 мин. Ноги должны быть при этом теплыми. В этом случае воздействие холодной воды вызывает соответствующую реакцию со стороны кровеносных сосудов.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При обливании или мытье холодных ног такой реакции не наступает. Поэтому обливание ног нужно проводить после дневного сна.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newspax.ru/uploads/posts/2013-04/1365684728_5t9kwk7m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357563"/>
            <a:ext cx="34290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796925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Общее обливание 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8676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071563"/>
            <a:ext cx="8286750" cy="5402262"/>
          </a:xfrm>
        </p:spPr>
        <p:txBody>
          <a:bodyPr/>
          <a:lstStyle/>
          <a:p>
            <a:pPr eaLnBrk="1" hangingPunct="1"/>
            <a:r>
              <a:rPr lang="ru-RU" smtClean="0"/>
              <a:t> Надо начинать с более высокой температуры преимущественно летом, а в осенне-зимний период надо организовать так, чтобы вода охватывала возможно большую поверхность тела, спину, затем грудь и живот, затем правый и левый бок. После окончания – растереть полотенцем. </a:t>
            </a:r>
          </a:p>
          <a:p>
            <a:pPr eaLnBrk="1" hangingPunct="1"/>
            <a:r>
              <a:rPr lang="ru-RU" smtClean="0"/>
              <a:t>Время под струей 20-40 сек.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Душ действует сильнее,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чем простое обливание.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Вода из душа оказывает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массирующее действие,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ощущается как более теплая,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чем даже вода при обливании.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Купание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175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Купаться можно как в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бассейне,  так и в открытых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водоемах. При этом на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организм воздействует не только температурный, но 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механический фактор воды, а при купании 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открытом водоеме еще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солнце с воздухом. </a:t>
            </a:r>
          </a:p>
        </p:txBody>
      </p:sp>
      <p:pic>
        <p:nvPicPr>
          <p:cNvPr id="29700" name="Picture 7" descr="DataLife Engine Версия для печати Шорыгина Т.А. Беседы о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0005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Обеспечение безопасности воспитан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5718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Солнечные ванны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313" y="1143000"/>
            <a:ext cx="8501062" cy="53308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Закаливание солнцем повышает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устойчивость нервной системы,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ускоряет обменные процессы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организма, повышает сопротивляемость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организма, улучшает кровообращение,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работу мышечной системы, имеет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тонизирующее воздействие почти на все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функции организма.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Ни в коем случае нельзя допускать ожогов, перегрева 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тепловых ударов. Неправильное закаливание солнцем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может привести к тяжелым заболеваниям. Закаливание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солнцем должно происходить постепенно и учитывать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возраст, состояние здоровья человека, климатические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условия и другие факторы.</a:t>
            </a:r>
            <a:endParaRPr lang="ru-RU" dirty="0"/>
          </a:p>
        </p:txBody>
      </p:sp>
      <p:pic>
        <p:nvPicPr>
          <p:cNvPr id="30724" name="Picture 4" descr="C:\Users\tanyv_000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642938"/>
            <a:ext cx="256857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Правила приема солнечных ванн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175" cy="4873625"/>
          </a:xfrm>
        </p:spPr>
        <p:txBody>
          <a:bodyPr/>
          <a:lstStyle/>
          <a:p>
            <a:pPr eaLnBrk="1" hangingPunct="1"/>
            <a:r>
              <a:rPr lang="ru-RU" smtClean="0"/>
              <a:t>Лучшее время для приема солнечных ванн – с 8 до 11 часов утра. </a:t>
            </a:r>
          </a:p>
          <a:p>
            <a:pPr eaLnBrk="1" hangingPunct="1"/>
            <a:r>
              <a:rPr lang="ru-RU" smtClean="0"/>
              <a:t>Загорая, следует закрывать голову от солнца и надевать защитные очки.</a:t>
            </a:r>
          </a:p>
          <a:p>
            <a:pPr eaLnBrk="1" hangingPunct="1"/>
            <a:r>
              <a:rPr lang="ru-RU" smtClean="0"/>
              <a:t>Первая солнечная ванна не должна превышать 5 минут. Ежедневно прибавляя по 5 минут, можно довести процедуру до 1,5 – 2 часа, но не больше.                        </a:t>
            </a:r>
          </a:p>
          <a:p>
            <a:pPr eaLnBrk="1" hangingPunct="1"/>
            <a:r>
              <a:rPr lang="ru-RU" smtClean="0"/>
              <a:t>Продолжительность закаливания солнечными ваннами зависит от температуры, влажности и скорости движения воздуха.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Здоровый образ жизни - это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8229600" cy="47529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mtClean="0"/>
              <a:t>условия, которые помогают организму выполнить свою основную задачу: выжить и сохранить здоровье и работоспособность в самых неблагоприятных экологических условиях.</a:t>
            </a:r>
          </a:p>
          <a:p>
            <a:pPr eaLnBrk="1" hangingPunct="1">
              <a:lnSpc>
                <a:spcPct val="150000"/>
              </a:lnSpc>
            </a:pPr>
            <a:r>
              <a:rPr lang="ru-RU" smtClean="0"/>
              <a:t>комплекс оздоровительных мероприятий, обеспечивающих гармоничное развитие и укрепление здоровья, повышение работоспособности людей, продление их творческого долголетия.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357167"/>
          <a:ext cx="8229600" cy="596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rgbClr val="009900"/>
                </a:solidFill>
              </a:rPr>
              <a:t>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Закаливание</a:t>
            </a:r>
            <a:r>
              <a:rPr lang="ru-RU" sz="3200" dirty="0" smtClean="0"/>
              <a:t> </a:t>
            </a:r>
            <a:r>
              <a:rPr lang="ru-RU" sz="3200" b="1" dirty="0" smtClean="0"/>
              <a:t>– система  процедур способствующих повышению  сопротивляемости  организма неблагоприятным воздействиям внешней среды.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Значение закаливания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Закаливание оказывает общеукрепляющее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действие на организм, повышает тонус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центральной нервной системы, улучшает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кровообращение, нормализует обмен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ru-RU" sz="3200" dirty="0" smtClean="0"/>
              <a:t>веществ.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Основными принципами 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закаливания являются: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25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Постепенность возрастания закаливающих факторов;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/>
              <a:t>C</a:t>
            </a:r>
            <a:r>
              <a:rPr lang="ru-RU" b="1" dirty="0" err="1" smtClean="0"/>
              <a:t>истематичность</a:t>
            </a:r>
            <a:r>
              <a:rPr lang="ru-RU" b="1" dirty="0" smtClean="0"/>
              <a:t> их применения;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Учет индивидуальных особенностей при проведении закаливающих процедур.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Использование многих факторов воздействия при проведении закаливающих процедур.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1143000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факторы закаливания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2" descr="C:\Users\tanyv_000\Desktop\021_w508_h4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2247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www.forchel.ru/uploads/posts/2012-02/1328203985_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785938"/>
            <a:ext cx="2214563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ttp://n4.biz/image/image/image_gallery?img_id=4528151&amp;fileName=Okna-na-zakaz&amp;t=13801807628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357563"/>
            <a:ext cx="2738438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9"/>
          <p:cNvSpPr>
            <a:spLocks noChangeArrowheads="1" noChangeShapeType="1" noTextEdit="1"/>
          </p:cNvSpPr>
          <p:nvPr/>
        </p:nvSpPr>
        <p:spPr bwMode="auto">
          <a:xfrm>
            <a:off x="428625" y="4071938"/>
            <a:ext cx="7767638" cy="21431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Солнце, воздух и вода – наши лучшие друзья!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357688" y="1500188"/>
            <a:ext cx="4286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925413">
            <a:off x="5557838" y="1098550"/>
            <a:ext cx="4286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112835">
            <a:off x="3071812" y="1000126"/>
            <a:ext cx="428625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25487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Методы закаливания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000108"/>
          <a:ext cx="8258204" cy="5473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653</TotalTime>
  <Words>888</Words>
  <PresentationFormat>Экран (4:3)</PresentationFormat>
  <Paragraphs>159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Century Schoolbook</vt:lpstr>
      <vt:lpstr>Wingdings</vt:lpstr>
      <vt:lpstr>Wingdings 2</vt:lpstr>
      <vt:lpstr>Calibri</vt:lpstr>
      <vt:lpstr>Эркер</vt:lpstr>
      <vt:lpstr>Закаливание детей  дошкольного возраста</vt:lpstr>
      <vt:lpstr>Слайд 2</vt:lpstr>
      <vt:lpstr>Здоровый образ жизни - это</vt:lpstr>
      <vt:lpstr>Слайд 4</vt:lpstr>
      <vt:lpstr>Слайд 5</vt:lpstr>
      <vt:lpstr>Значение закаливания</vt:lpstr>
      <vt:lpstr>Основными принципами  закаливания являются: </vt:lpstr>
      <vt:lpstr>Основные факторы закаливания</vt:lpstr>
      <vt:lpstr>Методы закаливания</vt:lpstr>
      <vt:lpstr>Прогулка на свежем воздухе</vt:lpstr>
      <vt:lpstr>Воздушные ванны</vt:lpstr>
      <vt:lpstr>Воздушные ванны</vt:lpstr>
      <vt:lpstr>Воздушные ванны</vt:lpstr>
      <vt:lpstr>Ходьба босиком </vt:lpstr>
      <vt:lpstr>Закаливание водой</vt:lpstr>
      <vt:lpstr>Обтирание</vt:lpstr>
      <vt:lpstr>Обтирание</vt:lpstr>
      <vt:lpstr>Обтирание</vt:lpstr>
      <vt:lpstr>Обливание</vt:lpstr>
      <vt:lpstr>Ножные ванны</vt:lpstr>
      <vt:lpstr>Общее обливание </vt:lpstr>
      <vt:lpstr>Купание </vt:lpstr>
      <vt:lpstr>Солнечные ванны</vt:lpstr>
      <vt:lpstr>Правила приема солнечных ванн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Королёва</dc:creator>
  <cp:lastModifiedBy>Татьяна Королёва</cp:lastModifiedBy>
  <cp:revision>63</cp:revision>
  <dcterms:created xsi:type="dcterms:W3CDTF">2014-04-13T08:10:11Z</dcterms:created>
  <dcterms:modified xsi:type="dcterms:W3CDTF">2014-11-21T04:51:13Z</dcterms:modified>
</cp:coreProperties>
</file>