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4" r:id="rId4"/>
    <p:sldId id="276" r:id="rId5"/>
    <p:sldId id="261" r:id="rId6"/>
    <p:sldId id="277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A433-B0AA-4DA9-BF4C-8BE2428BD058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B051-F8A0-49F0-B263-66B18167C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8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5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4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6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906D-FFFB-42BE-AA5D-8A5077E4A52F}" type="datetimeFigureOut">
              <a:rPr lang="ru-RU" smtClean="0"/>
              <a:pPr/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6AF4-0776-4B5C-A807-378D457A0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Машеньки\ad0eafcd3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090" cy="63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4437112"/>
            <a:ext cx="9144000" cy="216024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122" name="Picture 2" descr="F:\Фото Машеньки\iCAVAWC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51956"/>
            <a:ext cx="1728191" cy="168515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123" name="Picture 3" descr="F:\Фото Машеньки\item_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51956"/>
            <a:ext cx="1944215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Машеньки\iCAP2K3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956"/>
            <a:ext cx="1505455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Pictures\chajn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63" y="2751956"/>
            <a:ext cx="2127937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\Pictures\iCAHJJ4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751956"/>
            <a:ext cx="1867999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Маша и медведь\x_33224b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85728"/>
            <a:ext cx="6572296" cy="6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Маша и медведь\1326555757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7200"/>
          <a:stretch>
            <a:fillRect/>
          </a:stretch>
        </p:blipFill>
        <p:spPr bwMode="auto">
          <a:xfrm>
            <a:off x="500034" y="285728"/>
            <a:ext cx="8215370" cy="62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Pictures\0bbda692db18e8142766855c6cb24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214282" y="285728"/>
            <a:ext cx="8636032" cy="6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Маша и медведь\screen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58214" cy="62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6453336"/>
            <a:ext cx="9144000" cy="404664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rgbClr val="83AFE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39311" y="2335726"/>
            <a:ext cx="1584176" cy="11189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42588" y="3454690"/>
            <a:ext cx="1584176" cy="1178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34735" y="4591456"/>
            <a:ext cx="1599882" cy="114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404664"/>
            <a:ext cx="1368152" cy="13681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96136" y="404664"/>
            <a:ext cx="12241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31336" y="1772816"/>
            <a:ext cx="432048" cy="983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138119" y="1848516"/>
            <a:ext cx="214195" cy="1209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220072" y="1196752"/>
            <a:ext cx="1800200" cy="1440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678289" y="1589847"/>
            <a:ext cx="1459830" cy="975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51411" y="5775865"/>
            <a:ext cx="432048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59862" y="5775865"/>
            <a:ext cx="926847" cy="6673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2282" y="5733256"/>
            <a:ext cx="815008" cy="7474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Маша и медведь\1311762629_7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7"/>
            <a:ext cx="8429684" cy="6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Машеньки\21e8b4ee8d5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" y="214290"/>
            <a:ext cx="8382059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Машеньки\Masha_i_Medved_Kto_ne_spryatalsya_ya_ne_vinovat_(13_serija)_2010_XviD_DVDRip_avi_snapshot_01_09_[2010_12_11_07_21_0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572528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Машеньки\ma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7572428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2012-05-23T05:36:10Z</dcterms:created>
  <dcterms:modified xsi:type="dcterms:W3CDTF">2012-07-10T09:23:40Z</dcterms:modified>
</cp:coreProperties>
</file>