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186" autoAdjust="0"/>
  </p:normalViewPr>
  <p:slideViewPr>
    <p:cSldViewPr>
      <p:cViewPr varScale="1">
        <p:scale>
          <a:sx n="51" d="100"/>
          <a:sy n="5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419FC-1225-4ED7-8CD1-3011E62F43CC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D6654-EC91-4A32-BE36-43BFD9B6F2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739D6F-2031-4D40-BB05-18FC7CD6294F}" type="datetimeFigureOut">
              <a:rPr lang="ru-RU" smtClean="0"/>
              <a:pPr/>
              <a:t>22.06.2012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93B135-FCC0-4D0C-A668-AF882F2B2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2714644"/>
          </a:xfrm>
        </p:spPr>
        <p:txBody>
          <a:bodyPr>
            <a:normAutofit fontScale="90000"/>
          </a:bodyPr>
          <a:lstStyle/>
          <a:p>
            <a:r>
              <a:rPr lang="ru-RU" sz="3600" cap="none" dirty="0" smtClean="0">
                <a:ln w="10541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4000" cap="none" dirty="0" smtClean="0">
                <a:ln w="10541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</a:rPr>
              <a:t>Особенности временных представлений детей и методика их формирования</a:t>
            </a:r>
            <a:r>
              <a:rPr lang="ru-RU" sz="40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003322"/>
            <a:ext cx="3100382" cy="1371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Студентка 3 курса «ДПП»</a:t>
            </a:r>
          </a:p>
          <a:p>
            <a:r>
              <a:rPr lang="ru-RU" sz="2000" dirty="0" smtClean="0"/>
              <a:t>Жукова М.В.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чувства времени у детей старшего дошкольного возраста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1214420"/>
          <a:ext cx="8501121" cy="5303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33707"/>
                <a:gridCol w="2833707"/>
                <a:gridCol w="2833707"/>
              </a:tblGrid>
              <a:tr h="7143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Ознакомление с интервалами времени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1, 3, 5, 10 минут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Используемые материалы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16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1.Знакомство с длительностью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1,3,5,10 минут с использованием секундомера, песочных часов, часов – конструкторов для восприятия детьми длительности указанных интервалов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2.Обеспечение переживания длительности интервалов времени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3.Обучение выполнению работы в указанные интервалы времени, обучение измерению времени и оцениванию длительности деятельности, регулированию темпа ее выполнения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окончания срока выполнения деятельности по песочным часам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Оценивание по представлению длительности интервала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времени в процессе деятельности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Предварительное планирование объема деятельности на указанный отрезок  времени на основе имеющихся представления о его длительности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Песочные часы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Секундомер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Счетные палочки для выкладывания узоров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заданиям: разрезание бумаги и бумажных геометрических фигур,  складывание узора, одевание и раздевание куклы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Часы-конструктор с прозрачным корпусом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Макеты часов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Настоящие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–объективно существующая реальность, объект познания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Восприятие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отражение объективной действительности, скорости и последовательности явлений действительности.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Д.Б.Экльконин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восприятия времени – ритмическая смена возбуждения и торможения в больших полушариях головного мозга. В восприятии времени участвуют различные анализаторы.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«Измеритель времени – слух, а память времени – слуховая память»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(И.М.Сеченов)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Восприятие времени субъективно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25953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определяется характером переживаний и эмоциональных состояний субъекта: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«короче», если деятельность человека интересна, разнообразна и преобладают положительные эмоции;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длительное растяжение временных интервалов происходит , если человек бездействует и преобладают отрицательные эмоции.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(Т.П.Зинченко)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Отражение и осознание времени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358246" cy="516757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42783"/>
                <a:gridCol w="4215463"/>
              </a:tblGrid>
              <a:tr h="4033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24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древности</a:t>
                      </a:r>
                      <a:endParaRPr lang="ru-RU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настоящее время</a:t>
                      </a:r>
                      <a:endParaRPr lang="ru-RU" sz="24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8450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*через производственные процессы, согласованные с природными циклами (название месяцев</a:t>
                      </a:r>
                      <a:r>
                        <a:rPr lang="ru-RU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народного нанайского календаря – «месяц горбуши», «месяц летней киты», «месяц осенней киты», «месяц петель на соболя» и т.п.)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*с помощью культурно-исторических средств измерения времени (часовые механизмы, календари, учебники истории, внутренние сенсорные эталоны)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3270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Биологические</a:t>
                      </a:r>
                      <a:r>
                        <a:rPr lang="ru-RU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часы человека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2033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ребенка отражение времени более трудная задача, чем восприятие пространства.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1.Текучесть времени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Единица времени не может быть воспринята сразу,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одномоментно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а только последовательно: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начало – конец, секунда – минута – час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2.У человека нет специального анализатора для восприятия времени, а у ребенка нет слаженности в работе анализаторов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познается опосредованно, через движения 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ритм жизненных процессов (пульс, частота дыхания)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с помощью технических средств (часов)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ребенка отражение времени более трудная задача, чем восприятие пространства.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3.Восприятие времени искажается субъективными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факторами: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значимость для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состояние человека,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заполненность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временного промежутка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4.Сложность и изменчивость обозначения временных отношений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«завтра»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ночи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часа_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«вчера»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5.Объективное движение времени независимо от воли и действий человека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6.Сложность выделения времени в давно прошедших событиях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(это было давно, еще до войны)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Последовательность обучения временным понятиям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469750" cy="5577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93950"/>
                <a:gridCol w="1693950"/>
                <a:gridCol w="1693950"/>
                <a:gridCol w="1693950"/>
                <a:gridCol w="169395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Возрастная категория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 о единицах измерения времени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соотношении единиц измерения времени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 скорости протекания процессов времени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последовательности событий во времени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младшая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(3-4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суток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Раньше – позже, сначала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потом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(4-5 лет)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Сутки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Сутки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состоят из частей: утро, день, вечер, ночь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Быстро, медленно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Вчера, сегодня, завтра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7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(5-6 лет)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Неделя, месяц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Недели составляют месяц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Контрастное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сравнивание: быстро, медленно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какой день был вчера, сегодня, завтра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(6-7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Месяцы, текущий месяц, календарный год, дни недели, времена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Неделя составляет месяц, месяцы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год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Минута составляет час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темпа: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быстро или медленно + знакомство с часами и определение времени по ним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Смена времен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ознакомления с временными понятиями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78" y="1071548"/>
          <a:ext cx="8572563" cy="542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6"/>
                <a:gridCol w="4000526"/>
                <a:gridCol w="2857521"/>
              </a:tblGrid>
              <a:tr h="500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Возрастная категория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младшая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(3-4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лет)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-опора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 практическую деятельность детей, природные показатели  </a:t>
                      </a:r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и наглядность</a:t>
                      </a:r>
                    </a:p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-иллюстративный материал,</a:t>
                      </a:r>
                    </a:p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-стихотворения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отрывки рассказов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-беседы индивидуальные  и групповые с опорой на личный опыт детей</a:t>
                      </a:r>
                    </a:p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-на занятиях</a:t>
                      </a:r>
                    </a:p>
                    <a:p>
                      <a:r>
                        <a:rPr lang="ru-RU" sz="1800" baseline="0" smtClean="0">
                          <a:latin typeface="Times New Roman" pitchFamily="18" charset="0"/>
                          <a:cs typeface="Times New Roman" pitchFamily="18" charset="0"/>
                        </a:rPr>
                        <a:t> -дидактические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игры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61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</a:t>
                      </a:r>
                    </a:p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(4-5 лет)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-опора на практическую деятельность детей и взрослых, природные показатели  и наглядность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иллюстративный материал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художественное слово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дидактические игры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цветовой раздаточный материал (карточки – знаки): соотнесение цветовых знаков с изображением частей суток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Беседы индивидуальные и групповые, на занятиях, дидактические игры, наблюдения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явлениями, символизирующими время на прогулке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ознакомления с временными понятиями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928670"/>
          <a:ext cx="8572563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6"/>
                <a:gridCol w="4000526"/>
                <a:gridCol w="2857521"/>
              </a:tblGrid>
              <a:tr h="500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Возрастная категория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Методы и приемы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 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(5-6 лет) 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-иллюстративный материал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-художественное слово: стихотворения, сказки, загадки, рассказы об определении времени в старину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дидактические игры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арифметические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моделирование: календари, цветовые знаки-символы недели и съемный календарь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-на занятиях по ЭМП, экологии, развитию речи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-дидактические игры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-беседы о происхождении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названий дней недели, о их последовательности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(6-7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лет)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-иллюстративный материал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-художественное слово: стихотворения, сказки, пословицы и поговорки, загадки, рассказы о технических средствах для определении времени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-дидактические игры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арифметические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моделирование: календари, часовые механизмы и модели часов, календарного года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-проблемные ситуации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-на занятиях по ЭМП, экологии, развитию речи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-дидактические игры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-на занятиях по ЭМП, экологии, развитию речи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-дидактические игры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-беседы о происхождении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названий месяцев, о их последовательности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354</TotalTime>
  <Words>917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«Особенности временных представлений детей и методика их формирования»</vt:lpstr>
      <vt:lpstr>ВРЕМЯ –объективно существующая реальность, объект познания</vt:lpstr>
      <vt:lpstr>Восприятие времени субъективно</vt:lpstr>
      <vt:lpstr>Отражение и осознание времени</vt:lpstr>
      <vt:lpstr>Для ребенка отражение времени более трудная задача, чем восприятие пространства. </vt:lpstr>
      <vt:lpstr>Для ребенка отражение времени более трудная задача, чем восприятие пространства. </vt:lpstr>
      <vt:lpstr>Последовательность обучения временным понятиям</vt:lpstr>
      <vt:lpstr>Методика ознакомления с временными понятиями</vt:lpstr>
      <vt:lpstr>Методика ознакомления с временными понятиями</vt:lpstr>
      <vt:lpstr>Развитие чувства времени у детей старшего дошкольного возраста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пространственных представлений детей и методика их формирования»</dc:title>
  <dc:creator>Андрей</dc:creator>
  <cp:lastModifiedBy>inna</cp:lastModifiedBy>
  <cp:revision>45</cp:revision>
  <dcterms:created xsi:type="dcterms:W3CDTF">2011-03-08T09:11:48Z</dcterms:created>
  <dcterms:modified xsi:type="dcterms:W3CDTF">2012-06-21T14:18:47Z</dcterms:modified>
</cp:coreProperties>
</file>