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A8A4FB3-8B75-4762-A372-AEFB0E11D686}">
          <p14:sldIdLst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FE3-A632-4976-894E-AF5B54A7F593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063-97FD-42E1-89FD-C462846818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FE3-A632-4976-894E-AF5B54A7F593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063-97FD-42E1-89FD-C46284681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FE3-A632-4976-894E-AF5B54A7F593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063-97FD-42E1-89FD-C46284681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FE3-A632-4976-894E-AF5B54A7F593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063-97FD-42E1-89FD-C46284681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FE3-A632-4976-894E-AF5B54A7F593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063-97FD-42E1-89FD-C462846818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FE3-A632-4976-894E-AF5B54A7F593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063-97FD-42E1-89FD-C46284681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FE3-A632-4976-894E-AF5B54A7F593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063-97FD-42E1-89FD-C46284681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FE3-A632-4976-894E-AF5B54A7F593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063-97FD-42E1-89FD-C46284681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FE3-A632-4976-894E-AF5B54A7F593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063-97FD-42E1-89FD-C46284681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FE3-A632-4976-894E-AF5B54A7F593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063-97FD-42E1-89FD-C46284681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BFE3-A632-4976-894E-AF5B54A7F593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2D3063-97FD-42E1-89FD-C462846818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13BFE3-A632-4976-894E-AF5B54A7F593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2D3063-97FD-42E1-89FD-C462846818A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Четвёртый этап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Презентация данного продукта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4097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Теперь можно и поиграть!</a:t>
            </a:r>
            <a:endParaRPr lang="ru-RU" dirty="0"/>
          </a:p>
        </p:txBody>
      </p:sp>
      <p:pic>
        <p:nvPicPr>
          <p:cNvPr id="4" name="Содержимое 3" descr="DSC_07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628800"/>
            <a:ext cx="4646040" cy="3085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3528" y="4221089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окончанию строительства </a:t>
            </a:r>
          </a:p>
          <a:p>
            <a:r>
              <a:rPr lang="ru-RU" dirty="0" smtClean="0"/>
              <a:t>«сказочной деревни»  детки играют со сказочными героями, придумывая уже свою собственную сказку, где все сказочные герои  встречаются, ходят друг к другу в гости и ни кто ни кого не обижает 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9487762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_00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3385" y="1920875"/>
            <a:ext cx="2946229" cy="4433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DSC_00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64315">
            <a:off x="5340348" y="1208112"/>
            <a:ext cx="2995166" cy="4254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9192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987162" cy="3312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DSC_0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124744"/>
            <a:ext cx="3456384" cy="5203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3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72400" cy="13624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Пятый этап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348881"/>
            <a:ext cx="7772400" cy="3676664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Проводится беседа с детьми в непринужденной обстановке(сидя на коврике) о том , какие возникли трудности в ходе строительства, сразу ли пришли сказочные герои и если нет , то по каким причинам. Какие получились характеры у героев и кто с кем дружил, кто к кому в гости приходил. Подводятся итоги  при помощи вопроса:</a:t>
            </a:r>
          </a:p>
          <a:p>
            <a:r>
              <a:rPr lang="ru-RU" sz="2400" dirty="0" smtClean="0"/>
              <a:t>-  Можем ли мы сказать, что у нас получился хороший результат?  Были ли сохранены условия работы (делаем всё по порядку)?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666297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8568952" cy="5844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01552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i="1" dirty="0" smtClean="0"/>
              <a:t>СПАСИБО ЗА ВНИМАНИЕ!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33295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137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Четвёртый этап</vt:lpstr>
      <vt:lpstr>Теперь можно и поиграть!</vt:lpstr>
      <vt:lpstr>Презентация PowerPoint</vt:lpstr>
      <vt:lpstr>Презентация PowerPoint</vt:lpstr>
      <vt:lpstr>Пятый этап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Четвёртый этап</dc:title>
  <dc:creator>танюшка</dc:creator>
  <cp:lastModifiedBy>танюшка</cp:lastModifiedBy>
  <cp:revision>1</cp:revision>
  <dcterms:created xsi:type="dcterms:W3CDTF">2014-02-18T15:34:25Z</dcterms:created>
  <dcterms:modified xsi:type="dcterms:W3CDTF">2014-02-18T15:36:11Z</dcterms:modified>
</cp:coreProperties>
</file>