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61" r:id="rId5"/>
    <p:sldId id="263" r:id="rId6"/>
    <p:sldId id="265" r:id="rId7"/>
    <p:sldId id="268" r:id="rId8"/>
    <p:sldId id="269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  <a:srgbClr val="FF9999"/>
    <a:srgbClr val="FF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1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3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2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5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3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5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9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0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000">
              <a:srgbClr val="00B0F0">
                <a:lumMod val="85000"/>
                <a:lumOff val="15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EF7A-12B8-41CC-8A3E-7F5F8003F3C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C67C-0317-4EB2-8315-D76DDC776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9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</a:rPr>
              <a:t> гирлянду Дружбы мои  куколки </a:t>
            </a:r>
            <a:r>
              <a:rPr lang="ru-RU" sz="2800" b="1" dirty="0" err="1" smtClean="0">
                <a:solidFill>
                  <a:srgbClr val="7030A0"/>
                </a:solidFill>
              </a:rPr>
              <a:t>Кувадки</a:t>
            </a:r>
            <a:r>
              <a:rPr lang="ru-RU" sz="2800" b="1" dirty="0" smtClean="0">
                <a:solidFill>
                  <a:srgbClr val="7030A0"/>
                </a:solidFill>
              </a:rPr>
              <a:t>  за мир!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Мастер-класс Катюши.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Я расскажу и покажу Вам , как смастерить такие замечательные куклы-обереги, которые называются </a:t>
            </a:r>
            <a:r>
              <a:rPr lang="ru-RU" dirty="0" err="1" smtClean="0"/>
              <a:t>Кувадки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:\КУКЛЫ\катя.портрет с кувадк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2458561"/>
            <a:ext cx="3749040" cy="28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2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Куклы-</a:t>
            </a:r>
            <a:r>
              <a:rPr lang="ru-RU" dirty="0" err="1" smtClean="0"/>
              <a:t>берегини</a:t>
            </a:r>
            <a:r>
              <a:rPr lang="ru-RU" dirty="0" smtClean="0"/>
              <a:t> </a:t>
            </a:r>
            <a:r>
              <a:rPr lang="ru-RU" dirty="0" err="1" smtClean="0"/>
              <a:t>Кувадки</a:t>
            </a:r>
            <a:r>
              <a:rPr lang="ru-RU" dirty="0" smtClean="0"/>
              <a:t> берегут нашу   Землю.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12968" cy="8048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200" dirty="0" smtClean="0"/>
              <a:t>Гирлянда из самодельных кукол очень напоминают фигурки взрослых и детей со всей нашей планеты, которые взявшись за руки, создали  хоровод вокруг земного шара.</a:t>
            </a:r>
            <a:endParaRPr lang="ru-RU" dirty="0"/>
          </a:p>
        </p:txBody>
      </p:sp>
      <p:pic>
        <p:nvPicPr>
          <p:cNvPr id="5" name="Picture 2" descr="H:\КУКЛЫ\кувадки.гирлянда на стенд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4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Работу выполнила</a:t>
            </a:r>
            <a:br>
              <a:rPr lang="ru-RU" sz="2800" dirty="0" smtClean="0"/>
            </a:br>
            <a:r>
              <a:rPr lang="ru-RU" sz="2800" dirty="0" smtClean="0"/>
              <a:t>педагог дополнительного образования</a:t>
            </a:r>
            <a:br>
              <a:rPr lang="ru-RU" sz="2800" dirty="0" smtClean="0"/>
            </a:br>
            <a:r>
              <a:rPr lang="ru-RU" sz="2800" dirty="0" smtClean="0"/>
              <a:t>МБДОУ МО г. Краснодар «Детский сад № </a:t>
            </a:r>
            <a:r>
              <a:rPr lang="ru-RU" sz="2800" smtClean="0"/>
              <a:t>7»</a:t>
            </a:r>
            <a:br>
              <a:rPr lang="ru-RU" sz="280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Швецова</a:t>
            </a:r>
            <a:r>
              <a:rPr lang="ru-RU" sz="2800" dirty="0" smtClean="0"/>
              <a:t> Елена Николаевна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86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Кукла </a:t>
            </a:r>
            <a:r>
              <a:rPr lang="ru-RU" sz="4000" dirty="0" err="1" smtClean="0"/>
              <a:t>Кувадка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Кувадка</a:t>
            </a:r>
            <a:r>
              <a:rPr lang="ru-RU" b="1" dirty="0" smtClean="0"/>
              <a:t> была одной из первых кукол, которую видел ребенок. </a:t>
            </a:r>
            <a:r>
              <a:rPr lang="ru-RU" b="1" dirty="0" err="1" smtClean="0"/>
              <a:t>Кувадки</a:t>
            </a:r>
            <a:r>
              <a:rPr lang="ru-RU" b="1" dirty="0" smtClean="0"/>
              <a:t> вывешивались над колыбелью после крещения младенца, оберегая его от неисчислимых козней злых духов. Число куколок </a:t>
            </a:r>
            <a:r>
              <a:rPr lang="ru-RU" b="1" dirty="0" err="1" smtClean="0"/>
              <a:t>Кувадок</a:t>
            </a:r>
            <a:r>
              <a:rPr lang="ru-RU" b="1" dirty="0" smtClean="0"/>
              <a:t> над колыбелью малыша было обязательно нечетным. Считалось, что только тогда они будут оберегать малыша. Обычно делали связку из 3- 5 куколок из разноцветной ткани. Яркие и веселые, они заменяли погремушки.</a:t>
            </a:r>
          </a:p>
          <a:p>
            <a:r>
              <a:rPr lang="ru-RU" b="1" dirty="0" smtClean="0"/>
              <a:t>Традиционно тряпичная кукла-оберег была безликой. Считалось, что если сделать кукле лицо «по образу и подобию человеческому», в неё может вселиться злой дух и применить вред играющему ребенку. Отсутствие же лица было знаком того, что кукла – вещь неодушевлённая, а значит, и недоступная для вселения в неё злых сил.</a:t>
            </a:r>
          </a:p>
          <a:p>
            <a:endParaRPr lang="ru-RU" dirty="0"/>
          </a:p>
        </p:txBody>
      </p:sp>
      <p:pic>
        <p:nvPicPr>
          <p:cNvPr id="5" name="Picture 2" descr="H:\КУКЛЫ\катя.готовая кувадка-дев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05" y="1794986"/>
            <a:ext cx="3749040" cy="28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Необходимые материалы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804862"/>
          </a:xfrm>
        </p:spPr>
        <p:txBody>
          <a:bodyPr>
            <a:no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абор из двух лоскутов разного цвета – одноцветный размером 20х10 см, цветной размером 6х6 см, прочные нитки для скрутки ткани.</a:t>
            </a:r>
            <a:endParaRPr lang="ru-RU" sz="2400" dirty="0"/>
          </a:p>
        </p:txBody>
      </p:sp>
      <p:pic>
        <p:nvPicPr>
          <p:cNvPr id="5" name="Picture 2" descr="H:\КУКЛЫ\катя.материалы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Руки </a:t>
            </a:r>
            <a:r>
              <a:rPr lang="ru-RU" sz="3600" dirty="0" err="1" smtClean="0"/>
              <a:t>Кувадки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12968" cy="80486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Лоскут яркой одноцветной ткани скручиваем к середине по длинным сторонам.</a:t>
            </a:r>
            <a:endParaRPr lang="ru-RU" sz="2400" dirty="0"/>
          </a:p>
        </p:txBody>
      </p:sp>
      <p:pic>
        <p:nvPicPr>
          <p:cNvPr id="5" name="Picture 2" descr="H:\КУКЛЫ\катя.сворач.ру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Ладошки  </a:t>
            </a:r>
            <a:r>
              <a:rPr lang="ru-RU" sz="3600" dirty="0" err="1" smtClean="0"/>
              <a:t>Кувадки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12968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Н</a:t>
            </a:r>
            <a:r>
              <a:rPr lang="ru-RU" sz="2400" dirty="0" smtClean="0"/>
              <a:t>а концах скрутки  отступаем по 1 см и делаем обмотку яркой ниткой.</a:t>
            </a:r>
            <a:endParaRPr lang="ru-RU" sz="2400" dirty="0"/>
          </a:p>
        </p:txBody>
      </p:sp>
      <p:pic>
        <p:nvPicPr>
          <p:cNvPr id="5122" name="Picture 2" descr="H:\КУКЛЫ\катя.завяз.ладош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b="218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Туловище </a:t>
            </a:r>
            <a:r>
              <a:rPr lang="ru-RU" sz="3600" dirty="0" err="1" smtClean="0"/>
              <a:t>Кувадки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Лоскут яркой красной  ткани скручиваем к середине по длинным сторонам, так же, как мы мастерили руки </a:t>
            </a:r>
            <a:r>
              <a:rPr lang="ru-RU" sz="2400" dirty="0" err="1" smtClean="0"/>
              <a:t>Кувадки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 descr="H:\КУКЛЫ\катя.сворач.туловищ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Голова </a:t>
            </a:r>
            <a:r>
              <a:rPr lang="ru-RU" sz="3600" dirty="0" err="1" smtClean="0"/>
              <a:t>Кувадки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</a:t>
            </a:r>
            <a:r>
              <a:rPr lang="ru-RU" sz="2400" dirty="0" smtClean="0"/>
              <a:t>тступаем от сгиба скрутки 2 см и обматываем ниткой  красного цвета несколько тугих витков, концы связываем двойным узлом – это голова и туловище куклы.</a:t>
            </a:r>
            <a:endParaRPr lang="ru-RU" sz="2400" dirty="0"/>
          </a:p>
        </p:txBody>
      </p:sp>
      <p:pic>
        <p:nvPicPr>
          <p:cNvPr id="7170" name="Picture 2" descr="H:\КУКЛЫ\катя.завяз.голову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Сборка туловища и рук </a:t>
            </a:r>
            <a:r>
              <a:rPr lang="ru-RU" sz="3600" dirty="0" err="1" smtClean="0"/>
              <a:t>Кувадки</a:t>
            </a:r>
            <a:r>
              <a:rPr lang="ru-RU" sz="3600" dirty="0" smtClean="0"/>
              <a:t> вместе.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12968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Первую скрутку укладываем во вторую скрутку (под головой) и фиксируем нитками крест-накрест.</a:t>
            </a:r>
            <a:endParaRPr lang="ru-RU" sz="2400" dirty="0"/>
          </a:p>
        </p:txBody>
      </p:sp>
      <p:pic>
        <p:nvPicPr>
          <p:cNvPr id="8194" name="Picture 2" descr="H:\КУКЛЫ\катя.вставл.ру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Кукла-мальчик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301208"/>
            <a:ext cx="864096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Такая куколка-девочка может легко превратиться в мальчика, если на концах скрутки  сделать обмотку яркой ниткой – это ноги куклы-мальчика.</a:t>
            </a:r>
            <a:endParaRPr lang="ru-RU" sz="2400" dirty="0"/>
          </a:p>
        </p:txBody>
      </p:sp>
      <p:pic>
        <p:nvPicPr>
          <p:cNvPr id="9218" name="Picture 2" descr="H:\КУКЛЫ\катя.кувадка-мальч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В гирлянду Дружбы мои  куколки Кувадки  за мир!</vt:lpstr>
      <vt:lpstr>Кукла Кувадка</vt:lpstr>
      <vt:lpstr>Необходимые материалы</vt:lpstr>
      <vt:lpstr>Руки Кувадки</vt:lpstr>
      <vt:lpstr>Ладошки  Кувадки</vt:lpstr>
      <vt:lpstr>Туловище Кувадки</vt:lpstr>
      <vt:lpstr>Голова Кувадки</vt:lpstr>
      <vt:lpstr>Сборка туловища и рук Кувадки вместе.</vt:lpstr>
      <vt:lpstr>Кукла-мальчик</vt:lpstr>
      <vt:lpstr>Куклы-берегини Кувадки берегут нашу   Землю.</vt:lpstr>
      <vt:lpstr>Спасибо за внимание!</vt:lpstr>
      <vt:lpstr>Работу выполнила педагог дополнительного образования МБДОУ МО г. Краснодар «Детский сад № 7»  Швецова Елена Николаевна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SONY</dc:creator>
  <cp:lastModifiedBy>SONY</cp:lastModifiedBy>
  <cp:revision>21</cp:revision>
  <dcterms:created xsi:type="dcterms:W3CDTF">2014-02-05T07:04:58Z</dcterms:created>
  <dcterms:modified xsi:type="dcterms:W3CDTF">2014-02-13T08:47:40Z</dcterms:modified>
</cp:coreProperties>
</file>