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97EFC0-DEE2-4996-B76F-037F6B5FF53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4A3622-6220-434C-B556-58141E9B22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920"/>
            <a:ext cx="4032448" cy="30247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Использование модулей из коробок в дошкольном образовательном учреждении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95537" y="4437112"/>
            <a:ext cx="2592287" cy="1260629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конкурс\100_6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конкурс\IMG_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844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конкурс\IMG_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82985"/>
            <a:ext cx="2775945" cy="20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конкурс\100_6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564904"/>
            <a:ext cx="2718273" cy="20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конкурс\100_61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3596"/>
            <a:ext cx="2596291" cy="194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чий стол\конкурс\100_6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2113"/>
            <a:ext cx="2744251" cy="205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568863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</a:rPr>
              <a:t>* сюжетно-ролевая </a:t>
            </a:r>
            <a:r>
              <a:rPr lang="ru-RU" sz="2200" b="1" i="1" dirty="0">
                <a:solidFill>
                  <a:srgbClr val="0070C0"/>
                </a:solidFill>
              </a:rPr>
              <a:t>игра обладает большим воспитательным и развивающим потенциалом;</a:t>
            </a:r>
            <a:br>
              <a:rPr lang="ru-RU" sz="2200" b="1" i="1" dirty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* основой </a:t>
            </a:r>
            <a:r>
              <a:rPr lang="ru-RU" sz="2200" b="1" i="1" dirty="0">
                <a:solidFill>
                  <a:srgbClr val="00B050"/>
                </a:solidFill>
              </a:rPr>
              <a:t>сюжетно-ролевой игры является мнимая или воображаемая ситуация, которая заключается в том, что ребенок берет на себя роль взрослого и выполняет ее в заданной им самим игровой обстановке;</a:t>
            </a:r>
            <a:br>
              <a:rPr lang="ru-RU" sz="2200" b="1" i="1" dirty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* одной </a:t>
            </a:r>
            <a:r>
              <a:rPr lang="ru-RU" sz="2200" b="1" i="1" dirty="0">
                <a:solidFill>
                  <a:srgbClr val="7030A0"/>
                </a:solidFill>
              </a:rPr>
              <a:t>из характерных черт сюжетно-ролевой игры является самостоятельность детей в игре: ребенок воплощает свой взгляд, свои представления, свое отношение к тому событию, которое разыгрывает;</a:t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в игре происходит становление личности ребенка, поэтому ее педагогическая ценность зависит от того, во что и как играют дети, каково содержание сюжетно-ролевых игр.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Изготовлен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Модули изготовлены из коробок, обклеены самоклеющейся бумагой.</a:t>
            </a:r>
          </a:p>
          <a:p>
            <a:r>
              <a:rPr lang="ru-RU" b="1" i="1" dirty="0" smtClean="0"/>
              <a:t>Изделия лёгкие, не могут травмировать детей, удобны в обращении.</a:t>
            </a:r>
          </a:p>
          <a:p>
            <a:r>
              <a:rPr lang="ru-RU" b="1" i="1" dirty="0" smtClean="0"/>
              <a:t>Применяемые материалы не содержат  вредных химических соединений и тяжёлых металлов.</a:t>
            </a:r>
          </a:p>
          <a:p>
            <a:r>
              <a:rPr lang="ru-RU" b="1" i="1" dirty="0" smtClean="0"/>
              <a:t>Привлекает своей многофункциональностью, гигиеничностью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637468" cy="1362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Использование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996952"/>
            <a:ext cx="6637467" cy="152041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Для конструктивной и познавательной деятельности.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i="1" dirty="0" smtClean="0">
                <a:solidFill>
                  <a:schemeClr val="tx1"/>
                </a:solidFill>
              </a:rPr>
              <a:t>Для развития социально-эмоциональной сферы в организации сюжетно-ролевых игр.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37468" cy="21541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Использование в конструктивно - познавательной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996952"/>
            <a:ext cx="6637467" cy="324036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Умение складывать целое из частей и находить части в целом.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Расширение представлений об окружающем мире.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Развитие конструктивных способностей и логического мышления.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Развитие самостоятельности в решении конструктивных задач.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374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Использование для развития социально-эмоциональной сферы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924944"/>
            <a:ext cx="6637467" cy="259228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Создание тематического пространства в соответствии с содержанием сюжетно-ролевых игр.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Организация совместных игр.</a:t>
            </a:r>
          </a:p>
          <a:p>
            <a:pPr marL="342900" indent="-342900">
              <a:buFont typeface="Arial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Оформление интерьера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62473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 конструировании из модулей можно построить: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3284984"/>
            <a:ext cx="6637467" cy="2448272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- «жильё»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- «мебель»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- «дороги»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- «машины»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- «офисы»</a:t>
            </a:r>
            <a:br>
              <a:rPr lang="ru-RU" sz="4000" b="1" i="1" dirty="0">
                <a:solidFill>
                  <a:schemeClr val="tx1"/>
                </a:solidFill>
              </a:rPr>
            </a:b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конкурс\100_6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764704"/>
            <a:ext cx="2101875" cy="15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конкурс\100_6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72" y="783016"/>
            <a:ext cx="2432279" cy="18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конкурс\100_6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66" y="1980128"/>
            <a:ext cx="2604610" cy="1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конкурс\100_6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527101" cy="18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чий стол\конкурс\IMG_02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76" y="4122330"/>
            <a:ext cx="2883062" cy="21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96634" cy="511256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* Конструктивная деятельность способствует практическому познанию свойств геометрических тел и пространственных отношений.</a:t>
            </a:r>
            <a:br>
              <a:rPr lang="ru-RU" sz="2000" b="1" i="1" dirty="0" smtClean="0">
                <a:solidFill>
                  <a:srgbClr val="FFC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* Обогащение речи детей новыми терминами, понятиями, которые в других видах деятельности употребляются редко. (применение правильное употребление понятий, точное словесное указание направление)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* Способствует нравственному воспитанию дошкольников: трудолюбие, самостоятельность, инициатива, упорство при достижении цели, организованность.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* Совместная конструктивная деятельность способствует развитию первоначальных навыков взаимодействия в коллективе – умение предварительно договариваться.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*  Имеет большое значение для воспитания эстетических чувств – ценность любого сооружения заключается не только в соответствии его практическому назначению, но и его оформлении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764705"/>
            <a:ext cx="663746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Создание декораций для сюжетно-ролевых игр в качестве маркеров игрового пространства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140968"/>
            <a:ext cx="6637467" cy="244827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«семья»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«магазин»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«гараж»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«библиотека»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«театр»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180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Использование модулей из коробок в дошкольном образовательном учреждении</vt:lpstr>
      <vt:lpstr>Изготовлен</vt:lpstr>
      <vt:lpstr>Использование</vt:lpstr>
      <vt:lpstr>Использование в конструктивно - познавательной деятельности</vt:lpstr>
      <vt:lpstr>Использование для развития социально-эмоциональной сферы</vt:lpstr>
      <vt:lpstr>При конструировании из модулей можно построить: </vt:lpstr>
      <vt:lpstr>Презентация PowerPoint</vt:lpstr>
      <vt:lpstr>* Конструктивная деятельность способствует практическому познанию свойств геометрических тел и пространственных отношений. * Обогащение речи детей новыми терминами, понятиями, которые в других видах деятельности употребляются редко. (применение правильное употребление понятий, точное словесное указание направление) * Способствует нравственному воспитанию дошкольников: трудолюбие, самостоятельность, инициатива, упорство при достижении цели, организованность. * Совместная конструктивная деятельность способствует развитию первоначальных навыков взаимодействия в коллективе – умение предварительно договариваться. *  Имеет большое значение для воспитания эстетических чувств – ценность любого сооружения заключается не только в соответствии его практическому назначению, но и его оформлении</vt:lpstr>
      <vt:lpstr>Создание декораций для сюжетно-ролевых игр в качестве маркеров игрового пространства</vt:lpstr>
      <vt:lpstr>Презентация PowerPoint</vt:lpstr>
      <vt:lpstr>* сюжетно-ролевая игра обладает большим воспитательным и развивающим потенциалом; * основой сюжетно-ролевой игры является мнимая или воображаемая ситуация, которая заключается в том, что ребенок берет на себя роль взрослого и выполняет ее в заданной им самим игровой обстановке; * одной из характерных черт сюжетно-ролевой игры является самостоятельность детей в игре: ребенок воплощает свой взгляд, свои представления, свое отношение к тому событию, которое разыгрывает; в игре происходит становление личности ребенка, поэтому ее педагогическая ценность зависит от того, во что и как играют дети, каково содержание сюжетно-ролевых игр.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2014-02-17T11:37:02Z</dcterms:created>
  <dcterms:modified xsi:type="dcterms:W3CDTF">2014-02-17T13:04:53Z</dcterms:modified>
</cp:coreProperties>
</file>