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Подборка рисунков от МК\Fon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2" y="2568"/>
            <a:ext cx="9162391" cy="68554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80728"/>
            <a:ext cx="713368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Картинный материал для</a:t>
            </a:r>
          </a:p>
          <a:p>
            <a:pPr algn="ctr"/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ечевого тренинга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автоматизации звука 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[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]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 descr="C:\Users\Марина\Desktop\ПОСЛЕ Оптимиз\ЗМЕЙКА 137 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38" y="3387047"/>
            <a:ext cx="2800113" cy="3274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на\Desktop\Подборка рисунков от МК\medium_0_86ab4_dbe8f8d5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" y="3501009"/>
            <a:ext cx="5885539" cy="335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782818"/>
            <a:ext cx="3062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Подборка </a:t>
            </a:r>
          </a:p>
          <a:p>
            <a:r>
              <a:rPr lang="ru-RU" b="1" dirty="0" smtClean="0"/>
              <a:t>Кулаковой М.А., учителя-логопеда ГБДОУ детского сада № 78 Красносельского района Санкт-Петербурга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322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Марина\Desktop\Подборка рисунков от МК\Fon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2" y="2568"/>
            <a:ext cx="9162391" cy="68554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36712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Весь картинный материал обработан в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Photoshop-e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высокое качество изображений, многие картинки на прозрачном фоне.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Сгруппирован в соответствии с этапами автоматизации заданного звука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28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2160" y="260648"/>
            <a:ext cx="2957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</a:t>
            </a:r>
            <a:r>
              <a:rPr lang="ru-RU" b="1" dirty="0" smtClean="0"/>
              <a:t>ля автоматизации изолированного произнесения звука </a:t>
            </a:r>
            <a:r>
              <a:rPr lang="en-US" b="1" dirty="0" smtClean="0"/>
              <a:t>[</a:t>
            </a:r>
            <a:r>
              <a:rPr lang="ru-RU" b="1" dirty="0"/>
              <a:t>Ш</a:t>
            </a:r>
            <a:r>
              <a:rPr lang="en-US" b="1" dirty="0" smtClean="0"/>
              <a:t>]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7" name="Picture 3" descr="C:\Users\Марина\Desktop\домик легк —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28"/>
            <a:ext cx="7344816" cy="633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рина\Desktop\змей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32041"/>
            <a:ext cx="266715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ина\Desktop\ПОСЛЕ Оптимиз\змея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37833"/>
            <a:ext cx="2813592" cy="2086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7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Подборка рисунков от МК\pcf2c244dedd8b904cfd7f88f2b5e58c71_21804341996106726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4936"/>
            <a:ext cx="9154417" cy="68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Марина\Desktop\картинки на Ш\Новая папка\Новая папка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1" y="455847"/>
            <a:ext cx="1647825" cy="2171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6348" y="132680"/>
            <a:ext cx="324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</a:t>
            </a:r>
            <a:r>
              <a:rPr lang="ru-RU" b="1" dirty="0" smtClean="0"/>
              <a:t>ля автоматизации звука </a:t>
            </a:r>
            <a:r>
              <a:rPr lang="en-US" b="1" dirty="0" smtClean="0"/>
              <a:t>[</a:t>
            </a:r>
            <a:r>
              <a:rPr lang="ru-RU" b="1" dirty="0" smtClean="0"/>
              <a:t>Ш</a:t>
            </a:r>
            <a:r>
              <a:rPr lang="en-US" b="1" dirty="0" smtClean="0"/>
              <a:t>]</a:t>
            </a:r>
            <a:r>
              <a:rPr lang="ru-RU" b="1" dirty="0" smtClean="0"/>
              <a:t> на уровне слова</a:t>
            </a:r>
            <a:endParaRPr lang="ru-RU" b="1" dirty="0"/>
          </a:p>
        </p:txBody>
      </p:sp>
      <p:pic>
        <p:nvPicPr>
          <p:cNvPr id="3076" name="Picture 4" descr="C:\Users\Марина\Desktop\картинки на Ш\Новая папка\Новая папка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7" y="4902126"/>
            <a:ext cx="1739708" cy="1797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рина\Desktop\картинки на Ш\Новая папка\Новая папка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2" y="2885590"/>
            <a:ext cx="1910354" cy="1821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рина\Desktop\картинки на Ш\Новая папка\Новая папка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03" y="4807397"/>
            <a:ext cx="1571049" cy="1868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арина\Desktop\картинки на Ш\Новая папка\Новая папка\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58" y="675962"/>
            <a:ext cx="1911689" cy="1796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Марина\Desktop\картинки на Ш\Новая папка\Новая папка\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885590"/>
            <a:ext cx="1584655" cy="1658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Марина\Desktop\картинки на Ш\Новая папка\Новая папка\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12" y="971363"/>
            <a:ext cx="2019737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Марина\Desktop\картинки на Ш\Новая папка\Новая папка\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52" y="2885590"/>
            <a:ext cx="1428750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Марина\Desktop\картинки на Ш\Новая папка\Новая папка\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44" y="2635510"/>
            <a:ext cx="1428750" cy="1790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Марина\Desktop\картинки на Ш\Новая папка\Новая папка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95077"/>
            <a:ext cx="1428750" cy="1581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Марина\Desktop\картинки Ш 2\Мартышка_0012_Слой 48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32" y="4729242"/>
            <a:ext cx="2000575" cy="1959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6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а\Desktop\Подборка рисунков от МК\pcf2c244dedd8b904cfd7f88f2b5e58c71_21804341996106726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4936"/>
            <a:ext cx="9154417" cy="68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арина\Desktop\картинки на Ш\Новая папка\Новая папка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7" y="215625"/>
            <a:ext cx="2466975" cy="165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картинки на Ш\Новая папка\Новая папка\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06110"/>
            <a:ext cx="1495425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рина\Desktop\картинки на Ш\Новая папка\Новая папка\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75" y="239957"/>
            <a:ext cx="1428750" cy="200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рина\Desktop\картинки на Ш\Новая папка\Новая папка\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49" y="889175"/>
            <a:ext cx="2074321" cy="1216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Марина\Desktop\картинки на Ш\Новая папка\Новая папка\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82" y="2602399"/>
            <a:ext cx="142875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Марина\Desktop\картинки на Ш\Новая папка\Новая папка\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2" y="2518320"/>
            <a:ext cx="1239567" cy="1826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Марина\Desktop\картинки на Ш\Новая папка\Новая папка\2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07" y="5172512"/>
            <a:ext cx="2016224" cy="1411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Марина\Desktop\картинки на Ш\Новая папка\Новая папка\2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64" y="5094536"/>
            <a:ext cx="1691343" cy="1567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Марина\Desktop\картинки на Ш\Новая папка\Новая папка\2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76872"/>
            <a:ext cx="1368152" cy="2143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Марина\Desktop\картинки на Ш\Новая папка\Новая папка\2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64" y="4669501"/>
            <a:ext cx="1768354" cy="1992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Марина\Desktop\картинки на Ш\Новая папка\Новая папка\2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24" y="4912617"/>
            <a:ext cx="1789382" cy="1658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46348" y="132680"/>
            <a:ext cx="324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</a:t>
            </a:r>
            <a:r>
              <a:rPr lang="ru-RU" b="1" dirty="0" smtClean="0"/>
              <a:t>ля автоматизации звука </a:t>
            </a:r>
            <a:r>
              <a:rPr lang="en-US" b="1" dirty="0" smtClean="0"/>
              <a:t>[</a:t>
            </a:r>
            <a:r>
              <a:rPr lang="ru-RU" b="1" dirty="0" smtClean="0"/>
              <a:t>Ш</a:t>
            </a:r>
            <a:r>
              <a:rPr lang="en-US" b="1" dirty="0" smtClean="0"/>
              <a:t>]</a:t>
            </a:r>
            <a:r>
              <a:rPr lang="ru-RU" b="1" dirty="0" smtClean="0"/>
              <a:t> на уровне слова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309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а\Desktop\Подборка рисунков от МК\pcf2c244dedd8b904cfd7f88f2b5e58c71_21804341996106726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4936"/>
            <a:ext cx="9154417" cy="68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арина\Desktop\картинки на Ш\Новая папка\Новая папка\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8" y="4869160"/>
            <a:ext cx="1944216" cy="1840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esktop\картинки на Ш\Новая папка\Новая папка\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82" y="682999"/>
            <a:ext cx="2182878" cy="1367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на\Desktop\картинки на Ш\Новая папка\Новая папка\2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67" y="975755"/>
            <a:ext cx="1169829" cy="1661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арина\Desktop\картинки на Ш\Новая папка\Новая папка\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8" y="291971"/>
            <a:ext cx="1944216" cy="2216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Марина\Desktop\картинки на Ш\Новая папка\Новая папка\3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3" y="2924944"/>
            <a:ext cx="2535501" cy="1479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6348" y="132680"/>
            <a:ext cx="324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</a:t>
            </a:r>
            <a:r>
              <a:rPr lang="ru-RU" b="1" dirty="0" smtClean="0"/>
              <a:t>ля автоматизации звука </a:t>
            </a:r>
            <a:r>
              <a:rPr lang="en-US" b="1" dirty="0" smtClean="0"/>
              <a:t>[</a:t>
            </a:r>
            <a:r>
              <a:rPr lang="ru-RU" b="1" dirty="0" smtClean="0"/>
              <a:t>Ш</a:t>
            </a:r>
            <a:r>
              <a:rPr lang="en-US" b="1" dirty="0" smtClean="0"/>
              <a:t>]</a:t>
            </a:r>
            <a:r>
              <a:rPr lang="ru-RU" b="1" dirty="0" smtClean="0"/>
              <a:t> на уровне слова</a:t>
            </a:r>
            <a:endParaRPr lang="ru-RU" b="1" dirty="0"/>
          </a:p>
        </p:txBody>
      </p:sp>
      <p:pic>
        <p:nvPicPr>
          <p:cNvPr id="5127" name="Picture 7" descr="C:\Users\Марина\Desktop\картинки на Ш\Новая папка\2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1822700" cy="1895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Марина\Desktop\Новая папка (3)\Мартышка_0001_Слой 5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82" y="4997334"/>
            <a:ext cx="2513182" cy="1712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Марина\Desktop\картинки Ш 2\Мартышка_0013_Слой 4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94" y="2924944"/>
            <a:ext cx="2201517" cy="1703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Марина\Desktop\картинки Ш 2\Мартышка_0016_Слой 4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38" y="4920548"/>
            <a:ext cx="2201517" cy="1800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64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87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8</cp:revision>
  <dcterms:created xsi:type="dcterms:W3CDTF">2013-10-20T19:49:34Z</dcterms:created>
  <dcterms:modified xsi:type="dcterms:W3CDTF">2013-10-20T20:55:59Z</dcterms:modified>
</cp:coreProperties>
</file>